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7" r:id="rId2"/>
    <p:sldId id="271" r:id="rId3"/>
    <p:sldId id="666" r:id="rId4"/>
    <p:sldId id="636" r:id="rId5"/>
    <p:sldId id="637" r:id="rId6"/>
    <p:sldId id="640" r:id="rId7"/>
    <p:sldId id="650" r:id="rId8"/>
    <p:sldId id="667" r:id="rId9"/>
    <p:sldId id="642" r:id="rId10"/>
    <p:sldId id="644" r:id="rId11"/>
    <p:sldId id="633" r:id="rId12"/>
    <p:sldId id="646" r:id="rId13"/>
    <p:sldId id="668" r:id="rId14"/>
    <p:sldId id="602" r:id="rId15"/>
    <p:sldId id="603" r:id="rId16"/>
    <p:sldId id="604" r:id="rId17"/>
    <p:sldId id="585" r:id="rId18"/>
    <p:sldId id="605" r:id="rId19"/>
    <p:sldId id="629" r:id="rId20"/>
    <p:sldId id="609" r:id="rId21"/>
    <p:sldId id="593" r:id="rId22"/>
    <p:sldId id="661" r:id="rId23"/>
    <p:sldId id="669" r:id="rId24"/>
    <p:sldId id="649" r:id="rId25"/>
    <p:sldId id="655" r:id="rId26"/>
    <p:sldId id="656" r:id="rId27"/>
    <p:sldId id="260" r:id="rId28"/>
    <p:sldId id="657" r:id="rId29"/>
    <p:sldId id="658" r:id="rId30"/>
    <p:sldId id="659" r:id="rId31"/>
    <p:sldId id="670" r:id="rId32"/>
    <p:sldId id="643" r:id="rId33"/>
    <p:sldId id="671" r:id="rId34"/>
    <p:sldId id="618" r:id="rId35"/>
    <p:sldId id="632" r:id="rId36"/>
    <p:sldId id="622" r:id="rId37"/>
    <p:sldId id="672" r:id="rId38"/>
    <p:sldId id="270" r:id="rId39"/>
    <p:sldId id="289" r:id="rId40"/>
    <p:sldId id="480" r:id="rId41"/>
    <p:sldId id="568" r:id="rId42"/>
    <p:sldId id="266" r:id="rId43"/>
    <p:sldId id="588" r:id="rId44"/>
    <p:sldId id="589" r:id="rId45"/>
    <p:sldId id="608" r:id="rId46"/>
    <p:sldId id="617" r:id="rId4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505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7T20:57:21.195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281 0 455 0 0,'0'0'9250'0'0,"-2"1"-9148"0"0,-24 14 1377 0 0,25-14-1182 0 0,-1 0-217 0 0,-5 3-48 0 0,6-3 43 0 0,-1 1-16 0 0,-1 0-99 0 0,-18 21 952 0 0,8-7-518 0 0,-1 2-2 0 0,13-16-288 0 0,-14 14 75 0 0,12-13-124 0 0,-1 4 14 0 0,3-5-4 0 0,-1-1-11 0 0,-3 9-44 0 0,1 0 1 0 0,0-5 40 0 0,-8 27 90 0 0,10-28-98 0 0,0 5-22 0 0,-10 31 320 0 0,12-36-261 0 0,-1 5 0 0 0,-1-5 0 0 0,-1 5-1 0 0,2-6-41 0 0,0 1-4 0 0,3 0-41 0 0,-4 26 297 0 0,2-28-218 0 0,-1 1-7 0 0,0 24 162 0 0,1 10 14 0 0,-1-24-161 0 0,5 33 53 0 0,-2-32-74 0 0,-1-1-4 0 0,0 0-34 0 0,0 0 22 0 0,3 27 85 0 0,-2-29-118 0 0,10 27 54 0 0,-6-20-1 0 0,-3-7-21 0 0,0-1 0 0 0,-1 0 0 0 0,0 1-1 0 0,0 10 1 0 0,4 46 268 0 0,-6-64-303 0 0,1 20 186 0 0,-1-12-183 0 0,-1 0 1 0 0,0-6 32 0 0,1 4-22 0 0,1-1 33 0 0,-1-6-61 0 0,-7 16 131 0 0,3-5-114 0 0,-1 5-7 0 0,4-16-15 0 0,-9 15 149 0 0,3-7-83 0 0,1 1-44 0 0,2 1-10 0 0,-2-1 0 0 0,-2-2 0 0 0,0 1 0 0 0,-1-1 0 0 0,-1 0 0 0 0,1 1 0 0 0,1 0 0 0 0,-1-1 0 0 0,0 0 0 0 0,2 0 0 0 0,-1 1 0 0 0,0-2 0 0 0,-1 0 0 0 0,1-2 11 0 0,6-5 85 0 0,3-2-192 0 0,2-8 85 0 0,4 0 11 0 0,4 4 0 0 0,2 3 0 0 0,1 1 0 0 0,-2 0-4 0 0,-2 1 7 0 0,-3 3-55 0 0,4 0 41 0 0,2 2 11 0 0,0 3 0 0 0,0 0-10 0 0,-3 3-33 0 0,-1-1 32 0 0,5 7 11 0 0,-11-12 0 0 0,4 10 0 0 0,5 12 0 0 0,-7-14 0 0 0,1 0 0 0 0,-2 0 0 0 0,3 6 0 0 0,-3-3 0 0 0,0 2 0 0 0,-1-4 0 0 0,5 40 0 0 0,-2 1 0 0 0,-3-17 0 0 0,-1-10 0 0 0,-1-8 0 0 0,-1-7 0 0 0,-1 6 0 0 0,-5 20 118 0 0,3-25-108 0 0,-2 4-10 0 0,3-16 0 0 0,-3 35 0 0 0,4-32 0 0 0,0 22 0 0 0,1-19 0 0 0,0 6 0 0 0,0 62 0 0 0,-3-35 0 0 0,1 13 0 0 0,2-1 0 0 0,0-14 0 0 0,0-26 0 0 0,0 0 0 0 0,0 0 0 0 0,-1 4-6 0 0,2-12 25 0 0,1 15 86 0 0,0-9-95 0 0,1 2 1 0 0,0 4 34 0 0,-3-16-44 0 0,6 19 188 0 0,-6-18-181 0 0,6 15 58 0 0,-2-9-55 0 0,-3-5 26 0 0,1 4-11 0 0,-1-1 82 0 0,0 3-98 0 0,-3 4-10 0 0,-1-5-28 0 0,2-6-120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2T17:24:13.134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2149 1175 0 0,'0'0'2616'0'0,"3"5"-2328"0"0,12 19 2392 0 0,-12-23-2496 0 0,-1-1-143 0 0,-1 1-1 0 0,1-1 1 0 0,-1 1-1 0 0,0-1 0 0 0,1 0 1 0 0,-1 0-1 0 0,1 0 1 0 0,-1 0-1 0 0,1 0 0 0 0,-1 0 1 0 0,0 0-1 0 0,1 0 1 0 0,-1 0-1 0 0,1-1 0 0 0,-1 1 1 0 0,0-1-1 0 0,1 1 1 0 0,-1-1-1 0 0,4-2 664 0 0,6 1-344 0 0,0 0 0 0 0,0-2 0 0 0,12-4 1 0 0,-2 1 22 0 0,-5 3-157 0 0,-13 2-189 0 0,0 1 68 0 0,13-5 98 0 0,17-9 138 0 0,-30 15-269 0 0,0-1 0 0 0,18-3 188 0 0,-1-1 0 0 0,0-1 0 0 0,28-12 0 0 0,-45 16-74 0 0,2 2-146 0 0,0 0 1 0 0,0 0 0 0 0,1-1 0 0 0,-1 0-1 0 0,0 0 1 0 0,0 0 0 0 0,0-1 0 0 0,8-3-1 0 0,-9 4-9 0 0,-1-1 130 0 0,11-9-27 0 0,16-8 42 0 0,-16 8-106 0 0,-5 5 2 0 0,0-1-1 0 0,1 2 0 0 0,-1-1 0 0 0,18-6 0 0 0,-13 5 41 0 0,-1-2-1 0 0,1 0 0 0 0,13-12 0 0 0,-22 17-94 0 0,0 1 47 0 0,7-2 2 0 0,-5 3-12 0 0,5-5-32 0 0,-6 4 26 0 0,10-4-25 0 0,0-3 20 0 0,24-21 31 0 0,-31 24-40 0 0,28-16 135 0 0,11-5-52 0 0,-34 18-117 0 0,45-38 182 0 0,-25 18 23 0 0,-25 19-130 0 0,-2 4-9 0 0,-2 6-16 0 0,20-28-28 0 0,-16 16-11 0 0,1-2 32 0 0,0 3-33 0 0,2 2-10 0 0,-3-1 11 0 0,-6 7 32 0 0,8-6-33 0 0,2-2-10 0 0,-1 1 0 0 0,2 1 0 0 0,-2 1 0 0 0,1-1 0 0 0,0-2 0 0 0,-2 1 0 0 0,1-1 0 0 0,-3 0 11 0 0,-1 0 42 0 0,-4 9 1 0 0,5-6-44 0 0,-3-2 1 0 0,-2 7 32 0 0,5-6-33 0 0,-7 7-6 0 0,0 0 1 0 0,0 0-1 0 0,0 1 0 0 0,0-1 0 0 0,-1-1 0 0 0,1 1 0 0 0,-1 0 1 0 0,0 0-1 0 0,1 0 0 0 0,-1-1 0 0 0,-1 1 0 0 0,2-7 0 0 0,-1 2 6 0 0,3-7 1 0 0,-2 9 32 0 0,1-4-22 0 0,-1 4 22 0 0,4-7-33 0 0,3-2-10 0 0,0 1 0 0 0,-2 2 11 0 0,-5 8 32 0 0,4-8-33 0 0,1-4-10 0 0,-1 2 11 0 0,-5 11 42 0 0,0 1 1 0 0,4-10-44 0 0,1-2-10 0 0,0 0 0 0 0,-3 0 11 0 0,-4 5 39 0 0,7-17 135 0 0,3-12-175 0 0,-4 24-10 0 0,-1 0 11 0 0,-3 9 32 0 0,1-10-33 0 0,0 9-7 0 0,10-15-6 0 0,8-21 78 0 0,-18 37-32 0 0,4-7-33 0 0,-1-2-10 0 0,2-2 0 0 0,2 2 0 0 0,5-5 16 0 0,-12 13 20 0 0,-1-12-24 0 0,-2 14-12 0 0,11-30 0 0 0,-5 19 0 0 0,2-1 0 0 0,0 1 0 0 0,25-39 0 0 0,-24 40 0 0 0,1 2 0 0 0,-2-2 0 0 0,0 0 0 0 0,0 0 0 0 0,0-2 0 0 0,1 2 0 0 0,1 0 0 0 0,0 1 0 0 0,-2-1 0 0 0,5-8 0 0 0,-6 7 0 0 0,4-13 0 0 0,-5 12 0 0 0,0 1 0 0 0,0-1 0 0 0,1 0 0 0 0,18-36 0 0 0,-10 19 0 0 0,-8 17 0 0 0,1-1 0 0 0,2 1 0 0 0,0 0 0 0 0,0 2 0 0 0,2 1 0 0 0,2-2 0 0 0,0 4 0 0 0,1 0 0 0 0,-2-2 0 0 0,2 2 0 0 0,0-3 0 0 0,-1 0 0 0 0,2 5 0 0 0,-1-1 0 0 0,-1-1 0 0 0,0 1 0 0 0,-1-2 0 0 0,-1 0 0 0 0,3 2 0 0 0,0 2 0 0 0,-1-3 0 0 0,-2-1 0 0 0,0 1 0 0 0,1 4 0 0 0,-1-3 0 0 0,1-2 0 0 0,6-2 0 0 0,-14 14 0 0 0,1-1 0 0 0,24-21 0 0 0,-15 13 0 0 0,2 3 0 0 0,0-2 0 0 0,0 2 0 0 0,-1 1 0 0 0,1-1 0 0 0,-1 1 0 0 0,0 0 0 0 0,-3 1-12 0 0,-7 3-36 0 0,10-3 36 0 0,3 1 12 0 0,-2 2 0 0 0,-1 2 0 0 0,1-3 0 0 0,1 2 0 0 0,1 1 0 0 0,1 3 0 0 0,0 0 0 0 0,-1 2 0 0 0,1 1 0 0 0,-1 2 0 0 0,-5 2 12 0 0,-8-6 36 0 0,10 7-36 0 0,2 5-12 0 0,-1 1 0 0 0,-2-2 0 0 0,-1-2 0 0 0,1 1 11 0 0,6 5 41 0 0,11 22 13 0 0,-19-27-65 0 0,0 1 0 0 0,-1 0 0 0 0,1 0 0 0 0,-3 2 0 0 0,-2 0 0 0 0,1-3 0 0 0,-1 3 0 0 0,20 55 11 0 0,-20-56 32 0 0,-1 1-33 0 0,0-1-10 0 0,2 3 0 0 0,-4-7 0 0 0,2 2 0 0 0,16 30 0 0 0,-14-25 0 0 0,0 0 0 0 0,0 1 0 0 0,2-2 0 0 0,1 0 0 0 0,-2 0 0 0 0,1-1 0 0 0,5 6 0 0 0,-9-9 0 0 0,8 17 0 0 0,-7-12 0 0 0,-1-5 11 0 0,-2-6 6 0 0,-2 4 14 0 0,-2 10-26 0 0,0-4-5 0 0,2-1 11 0 0,2 1 32 0 0,0 0-33 0 0,2 11-10 0 0,-1-16 0 0 0,0 0 0 0 0,8 14 0 0 0,3-1 0 0 0,0 13 54 0 0,-10-27-44 0 0,-1 4-10 0 0,0 2 0 0 0,-1-1 0 0 0,0-4 11 0 0,-2-3 43 0 0,8 14-55 0 0,-9-25 1 0 0,13 33 11 0 0,2 2 42 0 0,-3-2-53 0 0,-5-17 11 0 0,-2-4 23 0 0,-1-1-19 0 0,14 37 113 0 0,-10-23-40 0 0,-6-20-40 0 0,7 7-36 0 0,11 22 29 0 0,-4-3 57 0 0,-9-22-71 0 0,-4-5-8 0 0,19 31-12 0 0,-16-22 4 0 0,-3-8 32 0 0,10 12-38 0 0,4 16 118 0 0,-11-20-102 0 0,-4-7 22 0 0,7 7-33 0 0,1 4-10 0 0,0 1 0 0 0,0 0 0 0 0,1-2 0 0 0,4-1 11 0 0,-2 0 32 0 0,2 0-31 0 0,-9-8-14 0 0,4-1 56 0 0,5 3-44 0 0,5 0-10 0 0,-4-2 11 0 0,-10-4 32 0 0,10 7-33 0 0,3 5-10 0 0,-2-2 0 0 0,-1 2 0 0 0,0-2 0 0 0,1-2 0 0 0,-4-3 11 0 0,-3-3 41 0 0,-6-5-50 0 0,27 15 115 0 0,-17-7-107 0 0,4 1-10 0 0,0 0 0 0 0,0 1 0 0 0,-1 0 0 0 0,1 0 0 0 0,0-2 0 0 0,0 1 12 0 0,-4-3 48 0 0,-8-4 0 0 0,18 6-16 0 0,3-3-12 0 0,-24-4-32 0 0,15 2 12 0 0,-3-2 50 0 0,-5-1 16 0 0,-7 0-78 0 0,23 3 124 0 0,-23-2-115 0 0,28 5 54 0 0,-9-4-48 0 0,-18-4-21 0 0,21 10 42 0 0,-8-2-5 0 0,-2 0-31 0 0,2-2 0 0 0,1-4 0 0 0,-1 3 11 0 0,-1-2 32 0 0,1 0-33 0 0,-1-1-10 0 0,0 1 0 0 0,1 1 0 0 0,-1 0 0 0 0,-1-3 0 0 0,2 0 0 0 0,-1 2 0 0 0,0 4 0 0 0,-2 6 0 0 0,-4-1-10 0 0,-9-8-45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18.87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3 252 1375 0 0,'-1'29'9888'0'0,"1"-31"-9840"0"0,-1 21 0 0 0,1 88 32 0 0,1-90-52 0 0,1-19 44 0 0,0-12 27 0 0,0 9-26 0 0,3-7-2 0 0,-3 9-57 0 0,-1 0 0 0 0,1 1 0 0 0,0-1 0 0 0,-1 1 1 0 0,1-1-1 0 0,0 1 0 0 0,4-3 0 0 0,0-5-2 0 0,-3-23-8 0 0,2-84-4 0 0,-5 112 0 0 0,0 1 0 0 0,1 0 0 0 0,-1 0 0 0 0,1 0 0 0 0,0 0 0 0 0,2-5 0 0 0,8 0 2 0 0,-4 4 12 0 0,5-8 116 0 0,26-21 156 0 0,-32 29-252 0 0,16-6 106 0 0,-3 4-98 0 0,-6 1-31 0 0,-10 5 11 0 0,-2 1-18 0 0,0-1-1 0 0,0 1 0 0 0,0 0 1 0 0,0-1-1 0 0,0 1 0 0 0,0 0 1 0 0,0 0-1 0 0,0 0 0 0 0,0-1 1 0 0,0 1-1 0 0,0 0 0 0 0,0 0 1 0 0,0 1-1 0 0,2-1 0 0 0,2 1 32 0 0,44 6-89 0 0,-33-2 54 0 0,-1 1 0 0 0,34 17 0 0 0,-14-11 0 0 0,15 0 0 0 0,-34-9 0 0 0,8-3 38 0 0,-17 0-12 0 0,0-1 0 0 0,-1 1 0 0 0,1 1 0 0 0,-1-1 1 0 0,14 3-1 0 0,-9 0 4 0 0,0 0 1 0 0,-1 0-1 0 0,1 1 1 0 0,-1 1-1 0 0,0-1 1 0 0,15 11-1 0 0,-20-13-30 0 0,-4-2 0 0 0,29 26 0 0 0,-26-22 2 0 0,19 9 60 0 0,-13-9-51 0 0,-8-3 16 0 0,0-1 0 0 0,0 0 1 0 0,0 0-1 0 0,0 1 0 0 0,0-1 0 0 0,0-1 0 0 0,0 1 1 0 0,0 0-1 0 0,0 0 0 0 0,3-1 0 0 0,-3 0-1 0 0,0 1 258 0 0,28-9 263 0 0,-28 9-479 0 0,10-4-44 0 0,1-2 19 0 0,-10 4-40 0 0,-1 0 1 0 0,1 0 0 0 0,0 0-1 0 0,0 0 1 0 0,-1-1 0 0 0,1 1 0 0 0,-1-1-1 0 0,0 1 1 0 0,0-1 0 0 0,0 0-1 0 0,0 0 1 0 0,0 0 0 0 0,-1 0 0 0 0,1 0-1 0 0,-1 0 1 0 0,1-4 0 0 0,2-3-73 0 0,50-122-1041 0 0,-53 130 990 0 0,-1 0-115 0 0,2 0 1 0 0,-1-1 0 0 0,0 1-1 0 0,0 0 1 0 0,0 0 0 0 0,1 0 0 0 0,-1 0-1 0 0,1 1 1 0 0,0-1 0 0 0,3-3-1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0.25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45 4 455 0 0,'-15'-3'8824'0'0,"15"3"-8730"0"0,-1 0 0 0 0,0 0-1 0 0,0-1 1 0 0,0 1 0 0 0,1 0-1 0 0,-1 0 1 0 0,0 0 0 0 0,0 0-1 0 0,0 0 1 0 0,0 0 0 0 0,1 0 0 0 0,-1 0-1 0 0,0 1 1 0 0,0-1 0 0 0,0 0-1 0 0,1 0 1 0 0,-1 1 0 0 0,0-1-1 0 0,0 0 1 0 0,1 1 0 0 0,-1-1-1 0 0,0 1 1 0 0,1-1 0 0 0,-1 1-1 0 0,-1 0 1 0 0,1 2 67 0 0,0-1 0 0 0,1 0-1 0 0,-1 1 1 0 0,0-1 0 0 0,1 0 0 0 0,-1 1-1 0 0,1-1 1 0 0,0 3 0 0 0,-1 0-481 0 0,0 11 423 0 0,0-13 7 0 0,1 1 2 0 0,0 5-54 0 0,0 1-1 0 0,0-1 0 0 0,1 1 1 0 0,1-1-1 0 0,3 15 0 0 0,19 53 227 0 0,-3-12-133 0 0,-11-26 29 0 0,-1 0 1 0 0,7 75-1 0 0,-7-31 114 0 0,-8-57-237 0 0,2 0 0 0 0,7 34 1 0 0,1 2 4 0 0,-8-52-62 0 0,-2-6 0 0 0,0-1 0 0 0,0 1 0 0 0,0-1 0 0 0,-1 1 0 0 0,1 0 0 0 0,-1-1 0 0 0,0 1 0 0 0,-1 7 0 0 0,0-4 11 0 0,1-5-8 0 0,-1 0-1 0 0,1 0 1 0 0,0 0 0 0 0,0 0-1 0 0,0 0 1 0 0,0 0 0 0 0,0 0-1 0 0,0 0 1 0 0,1 0 0 0 0,-1 0-1 0 0,1 0 1 0 0,-1 0 0 0 0,1-1-1 0 0,0 1 1 0 0,0 0 0 0 0,0 0-1 0 0,0-1 1 0 0,0 1 0 0 0,1 2-1 0 0,7 13 5 0 0,-7-14 13 0 0,1-1-14 0 0,0 0-1 0 0,0 1 0 0 0,0-1 0 0 0,0 1 1 0 0,0 0-1 0 0,-1-1 0 0 0,0 1 1 0 0,4 5-1 0 0,-3-4 38 0 0,6 4-33 0 0,0 0 1 0 0,-8-7 113 0 0,5 1-58 0 0,-1-2-71 0 0,20-9 149 0 0,-6 2-53 0 0,-1 2-3 0 0,-1 0-20 0 0,-2-2-55 0 0,3-1-13 0 0,1 1 0 0 0,8-3 0 0 0,-4-1 0 0 0,-11 3 0 0 0,6-10-4 0 0,-16 15-5 0 0,0 1-68 0 0,0 0-217 0 0,2-3 115 0 0,0 0-1 0 0,0-1 0 0 0,-1 1 0 0 0,4-8 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0.82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5 118 919 0 0,'-4'-14'2022'0'0,"5"-33"7952"0"0,7 47-9892 0 0,1 0 0 0 0,-1 1 0 0 0,0 0 0 0 0,11 2 0 0 0,-12-1-47 0 0,0-1 0 0 0,1 0 1 0 0,-1 0-1 0 0,1-1 0 0 0,-1 0 1 0 0,1 0-1 0 0,14-3 0 0 0,59-12 307 0 0,-24 5-121 0 0,-35 5-158 0 0,162-27 175 0 0,-175 31-262 0 0,-1 1-1 0 0,0 0 1 0 0,0 0 0 0 0,0 1-1 0 0,0 0 1 0 0,0 0-1 0 0,0 1 1 0 0,0 0-1 0 0,0 1 1 0 0,14 6-1 0 0,-18-7-618 0 0,1 1-1 0 0,-1-1 1 0 0,0 1 0 0 0,0 0-1 0 0,0 0 1 0 0,5 7-1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2.11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56 234 1839 0 0,'0'0'5562'0'0,"2"2"-5300"0"0,34 31 882 0 0,-34-31-858 0 0,14 5 179 0 0,-3-2-142 0 0,0-1 0 0 0,0-1 1 0 0,1 0-1 0 0,-1-1 0 0 0,1 0 0 0 0,0-1 0 0 0,15-1 0 0 0,-21-1-157 0 0,0-1 0 0 0,-1 0 0 0 0,1 0 0 0 0,-1-1 0 0 0,8-3 0 0 0,-8 3-83 0 0,3-2-35 0 0,0 0 0 0 0,0-1 0 0 0,0 0 0 0 0,-1 0 0 0 0,9-9 0 0 0,-15 13-47 0 0,7-7 10 0 0,9-6 12 0 0,-18 14-21 0 0,0 1 0 0 0,0-1 0 0 0,0 0-1 0 0,-1 0 1 0 0,1 0 0 0 0,0 0 0 0 0,0 0 0 0 0,-1 0-1 0 0,1 0 1 0 0,0 0 0 0 0,-1 0 0 0 0,1 0 0 0 0,-1 0-1 0 0,1 0 1 0 0,-1-2 0 0 0,5-8-1 0 0,-1 2-15 0 0,-4 3-4 0 0,-1-1 1 0 0,0 1 0 0 0,0 0 0 0 0,0 0 0 0 0,-1 0 0 0 0,0 0-1 0 0,-4-9 1 0 0,2 9 17 0 0,-1-1 0 0 0,0 1 0 0 0,0-1 0 0 0,0 2 0 0 0,-1-1 0 0 0,-11-9 0 0 0,-2-2 0 0 0,10 9 0 0 0,-2 1-10 0 0,-27-14-91 0 0,28 14 74 0 0,6 6-28 0 0,-8 1-17 0 0,0-1-5 0 0,8 1 62 0 0,0 0 0 0 0,0 1 0 0 0,1-1 0 0 0,-1 1 0 0 0,0 0 0 0 0,1 1 0 0 0,-1-1-1 0 0,-4 3 1 0 0,0-1 0 0 0,5-2 5 0 0,0 0 0 0 0,1 0 0 0 0,-1 0 0 0 0,0 0 0 0 0,1 0 0 0 0,-1 0 0 0 0,1 1 0 0 0,0-1 0 0 0,-1 1 0 0 0,1 0 0 0 0,-3 3 0 0 0,-1 0-19 0 0,-1 1 0 0 0,1-1 1 0 0,-1 0-1 0 0,-13 6 0 0 0,2 1 17 0 0,15-5 14 0 0,2-3-3 0 0,-1 1 1 0 0,1-3 0 0 0,0 0 0 0 0,0 0 0 0 0,0-1 0 0 0,0 1 0 0 0,0 0 0 0 0,0 0 0 0 0,-1-1 0 0 0,1 1 0 0 0,0-1 0 0 0,-1 1 0 0 0,1-1 0 0 0,-4 2 0 0 0,-13 12 3 0 0,11-6-31 0 0,-3 5-11 0 0,-2 3 39 0 0,8-11 1 0 0,-1 20-12 0 0,0-12-25 0 0,3-11 35 0 0,1 1 0 0 0,0 0 0 0 0,-1 0 0 0 0,2-1 0 0 0,-1 1 0 0 0,0 0 0 0 0,1 0 0 0 0,-1 0 0 0 0,1 0 0 0 0,0 0 0 0 0,1 0 0 0 0,-1 0 0 0 0,1 0 0 0 0,-1 0 0 0 0,1 0 0 0 0,1-1 0 0 0,1 7 0 0 0,4 5 1 0 0,21 34 0 0 0,-27-47 5 0 0,0 1 0 0 0,0-1 0 0 0,1 0 0 0 0,-1 0 0 0 0,0 0 0 0 0,1 0 0 0 0,-1 0 0 0 0,1 0 0 0 0,0 0 0 0 0,0 0-1 0 0,0-1 1 0 0,0 1 0 0 0,2 1 0 0 0,4 2-2 0 0,13 16 58 0 0,-12-12-10 0 0,0-1 1 0 0,0 0-1 0 0,17 11 0 0 0,2 2 18 0 0,-14-10-27 0 0,1 0-1 0 0,0 0 0 0 0,20 9 0 0 0,-32-19-30 0 0,-1 0 1 0 0,1 0-1 0 0,-1 0 0 0 0,1-1 0 0 0,-1 1 0 0 0,1-1 1 0 0,0 0-1 0 0,-1 1 0 0 0,1-1 0 0 0,0 0 0 0 0,2-1 0 0 0,-2 1-10 0 0,0 0 2 0 0,-1 0 0 0 0,1 0 0 0 0,-1 0 0 0 0,0 0 0 0 0,1 0 1 0 0,-1-1-1 0 0,1 1 0 0 0,-1-1 0 0 0,0 1 0 0 0,1-1 0 0 0,-1 0 0 0 0,0 0 0 0 0,0 0 0 0 0,0 0 0 0 0,4-3 1 0 0,2-1-15 0 0,-1 0-347 0 0,1 0 0 0 0,-1-1 0 0 0,0 0 0 0 0,-1 0-1 0 0,1 0 1 0 0,9-14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3.10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32 4895 0 0,'0'0'7590'0'0,"2"-3"-7442"0"0,2 0-102 0 0,0 0 1 0 0,-1 1 0 0 0,1-1 0 0 0,0 1-1 0 0,1 0 1 0 0,-1 0 0 0 0,0 0 0 0 0,1 1-1 0 0,-1 0 1 0 0,1-1 0 0 0,-1 2 0 0 0,8-2-1 0 0,3 0 6 0 0,1 1 1 0 0,27 1-1 0 0,-26 1-42 0 0,0 1-10 0 0,1-2 11 0 0,0 6 32 0 0,-1 1-33 0 0,0-1-10 0 0,-5-1-16 0 0,-9-3-58 0 0,12-2-1026 0 0,-12 0 745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3.99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2959 0 0,'0'0'8064'0'0,"2"3"-7928"0"0,6 18 85 0 0,0 0 0 0 0,-1 0 0 0 0,-1 1 0 0 0,-1 0-1 0 0,-1 0 1 0 0,-1 1 0 0 0,0 34 0 0 0,-4-2 8 0 0,-12 80-1 0 0,9-96-212 0 0,2-19 0 0 0,-1 0 0 0 0,-9 34 0 0 0,5-31-16 0 0,6-19 0 0 0,1 22 0 0 0,-1-3 14 0 0,4-16 13 0 0,0-4-14 0 0,4 6 8 0 0,-5-8 1 0 0,-1 1 0 0 0,1-1 0 0 0,-1 1 0 0 0,1-1 0 0 0,0 0 0 0 0,0 0 0 0 0,-1 0 1 0 0,1 0-1 0 0,0 0 0 0 0,0 0 0 0 0,0 0 0 0 0,4 1 0 0 0,43 5 417 0 0,-34-5-294 0 0,-1 0-96 0 0,-6-1-34 0 0,0 0 1 0 0,0 0-1 0 0,0-1 1 0 0,15-1-1 0 0,48-7-961 0 0,-69 8 764 0 0,17-7-398 0 0,-3-1-137 0 0,-13 6 443 0 0,4-2 164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4.62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19 33 455 0 0,'-19'7'10764'0'0,"28"-7"-9041"0"0,27 3-1639 0 0,-29-1 13 0 0,-1-1-1 0 0,1 0 1 0 0,-1-1 0 0 0,1 0-1 0 0,12-1 1 0 0,-12 1-1 0 0,-1 0 0 0 0,1 0 1 0 0,0 0-1 0 0,-1 0 0 0 0,9 3 0 0 0,-9-2-32 0 0,6 1 45 0 0,21-9 88 0 0,38-8 9 0 0,-33 10-206 0 0,-36 5 1 0 0,0-1-1 0 0,0 1 0 0 0,0-1 0 0 0,0 1 0 0 0,0 0 1 0 0,0 0-1 0 0,0 0 0 0 0,0 0 0 0 0,0 0 1 0 0,0 1-1 0 0,0-1 0 0 0,2 1 0 0 0,-2-1-1 0 0,0 1 0 0 0,-1-1 0 0 0,1 0 0 0 0,0-1 0 0 0,0 1 0 0 0,-1 0 0 0 0,1 0 0 0 0,0-1 0 0 0,-1 1 0 0 0,1-1-1 0 0,0 1 1 0 0,-1-1 0 0 0,3-1 0 0 0,45-18-389 0 0,-46 20 191 0 0,0 0-8 0 0,28 2-2031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5.47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363 1 3223 0 0,'0'0'7278'0'0,"-2"2"-7212"0"0,-7 9 104 0 0,1 0-1 0 0,0 1 0 0 0,1 0 1 0 0,0 0-1 0 0,-8 21 0 0 0,10-22-71 0 0,0 0-1 0 0,-10 16 1 0 0,9-17-47 0 0,0 1 0 0 0,-7 18 0 0 0,-10 28 120 0 0,-3-2-1 0 0,-56 91 1 0 0,42-79-161 0 0,-35 74 54 0 0,69-128 0 0 0,5-11 0 0 0,1 1-10 0 0,-3 8-54 0 0,2-8-64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6.3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2759 0 0,'0'0'7392'0'0,"1"4"-7234"0"0,27 154 1042 0 0,-9-43-543 0 0,10 39-324 0 0,-22-124-210 0 0,-5-27-94 0 0,-1 0 201 0 0,1 0-109 0 0,-1-1-74 0 0,1 0 0 0 0,-1 0-1 0 0,1 0 1 0 0,0 0 0 0 0,-1-1 0 0 0,1 1 0 0 0,0 0-1 0 0,0-1 1 0 0,0 0 0 0 0,0 1 0 0 0,1-1 0 0 0,-1 0-1 0 0,0 0 1 0 0,0 0 0 0 0,1 0 0 0 0,-1-1 0 0 0,1 1-1 0 0,-1-1 1 0 0,0 1 0 0 0,1-1 0 0 0,-1 0 0 0 0,5 0-1 0 0,-2 0 16 0 0,1-1-1 0 0,-1 0 0 0 0,0 0 0 0 0,1 0 0 0 0,-1-1 0 0 0,0 1 1 0 0,0-1-1 0 0,0-1 0 0 0,0 1 0 0 0,6-5 0 0 0,2-3-14 0 0,0 0 0 0 0,-1-1 0 0 0,15-17 0 0 0,12-10-155 0 0,-8 8-1188 0 0,37-45-1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3T14:16:27.34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5 260 1375 0 0,'0'0'10631'0'0,"-5"-15"-9915"0"0,5 10-601 0 0,1 0 1 0 0,-1 1-1 0 0,0-1 0 0 0,1 0 0 0 0,0 1 1 0 0,0-1-1 0 0,1 1 0 0 0,-1 0 0 0 0,3-6 1 0 0,20-37 280 0 0,-23 45-322 0 0,21-15 46 0 0,-19 15-95 0 0,7-8-12 0 0,3 0-13 0 0,3 2 0 0 0,1 5 0 0 0,1 1 0 0 0,0 3 0 0 0,-6 5 0 0 0,-3 3 0 0 0,33 13 0 0 0,-36-19 0 0 0,6 6 0 0 0,4 4 0 0 0,19 13 176 0 0,-15-9-159 0 0,-15-15-18 0 0,13 6 17 0 0,-14-8 28 0 0,1 0 0 0 0,-1 0 0 0 0,1 0 0 0 0,-1 0 0 0 0,1 0 0 0 0,-1-1-1 0 0,1 0 1 0 0,-1 0 0 0 0,7-2 0 0 0,-8 2 13 0 0,5-1-8 0 0,0 0 0 0 0,-1-1 0 0 0,1 0 0 0 0,0-1 0 0 0,-1 1 0 0 0,0-1 0 0 0,0-1 0 0 0,0 1 0 0 0,8-8 0 0 0,2-5-40 0 0,0-1 1 0 0,16-23-1 0 0,-17 20-12 0 0,4-6-169 0 0,-19 25 11 0 0,1 2-130 0 0,0-1 190 0 0,1 0 1 0 0,-1 0 0 0 0,0 0-1 0 0,0 0 1 0 0,0-1 0 0 0,0 1-1 0 0,-1 0 1 0 0,1-1 0 0 0,0 1-1 0 0,-1-1 1 0 0,3-2 0 0 0,-2 1-220 0 0,11-9-1039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27:37.96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 0 6911 0 0,'0'0'736'0'0,"-12"9"-736"0"0,5-9-800 0 0,1 1-176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0:46.02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3306 1807 0 0,'3'-9'2560'0'0,"-3"8"-2362"0"0,1-1 0 0 0,-1 0 0 0 0,0 0-1 0 0,1 0 1 0 0,0 0 0 0 0,-1 0-1 0 0,1 1 1 0 0,0-1 0 0 0,0 0-1 0 0,0 1 1 0 0,0-1 0 0 0,0 1-1 0 0,0-1 1 0 0,1 1 0 0 0,-1-1 0 0 0,3-1-1 0 0,-3 2-87 0 0,1-2-26 0 0,-1 0 0 0 0,0 0-1 0 0,0 0 1 0 0,0-1 0 0 0,0 1 0 0 0,0 0 0 0 0,0 0 0 0 0,-1-1-1 0 0,0 1 1 0 0,1 0 0 0 0,-2-5 0 0 0,2-8 186 0 0,0 15-185 0 0,3-26 997 0 0,-3 24-974 0 0,-1 0 0 0 0,1-1 0 0 0,-1 1 0 0 0,1 0 0 0 0,-1 0 0 0 0,0-1 1 0 0,0 1-1 0 0,-1 0 0 0 0,1 0 0 0 0,-1 0 0 0 0,-1-5 0 0 0,-3-39 151 0 0,5 45-26 0 0,1-7-70 0 0,-1 0 1 0 0,-1 0-1 0 0,-2-17 1 0 0,-1-16 111 0 0,-1 4 367 0 0,3 28-562 0 0,0 0 0 0 0,1 0 0 0 0,-1-13 0 0 0,-4-77 132 0 0,6 90-200 0 0,3-86 226 0 0,1 5-88 0 0,-1 11-20 0 0,3-21-20 0 0,1 40-196 0 0,12-83 180 0 0,-17 130-94 0 0,-1 1 1 0 0,-1-1-1 0 0,0 0 0 0 0,-1 1 1 0 0,-4-26-1 0 0,5 38 0 0 0,0-6 31 0 0,-1 0 0 0 0,2 1 0 0 0,-1-1 0 0 0,4-13 0 0 0,0-17-2 0 0,-1 2-124 0 0,-1 24 84 0 0,-1 0 0 0 0,0 0 1 0 0,-1 0-1 0 0,0 0 0 0 0,-3-19 0 0 0,4-22 17 0 0,1 17 388 0 0,-2 23-258 0 0,-1-7-288 0 0,0 14 92 0 0,1 0 1 0 0,0 1 0 0 0,-1-1-1 0 0,2 0 1 0 0,-1 0 0 0 0,1 0 0 0 0,-1 1-1 0 0,1-1 1 0 0,0 0 0 0 0,1 1 0 0 0,1-6-1 0 0,0 6 85 0 0,-1-1-1 0 0,0 0 1 0 0,-1 0-1 0 0,1 0 1 0 0,0-6-1 0 0,5-13 153 0 0,-4 16-183 0 0,-1 0-1 0 0,0-1 1 0 0,0 1 0 0 0,1-16-1 0 0,-3 23 6 0 0,0 1 0 0 0,0-1 0 0 0,0 1-1 0 0,0 0 1 0 0,0-1 0 0 0,0 1 0 0 0,0-1 0 0 0,0 1 0 0 0,0-1-1 0 0,1 1 1 0 0,-1 0 0 0 0,0-1 0 0 0,0 1 0 0 0,0 0-1 0 0,1-1 1 0 0,-1 1 0 0 0,0 0 0 0 0,1-1 0 0 0,-1 1-1 0 0,0 0 1 0 0,0-1 0 0 0,1 1 0 0 0,-1 0 0 0 0,1 0-1 0 0,-1-1 1 0 0,0 1 0 0 0,1 0 0 0 0,-1 0 0 0 0,0 0-1 0 0,1 0 1 0 0,-1 0 0 0 0,1-1 0 0 0,-1 1 0 0 0,1 0-1 0 0,-1 0 1 0 0,0 0 0 0 0,1 0 0 0 0,-1 0 0 0 0,1 0-1 0 0,0 0 1 0 0,4-1-10 0 0,-5-2 37 0 0,1 1 1 0 0,-1-1-1 0 0,0 0 0 0 0,-1 1 0 0 0,1-1 0 0 0,0 0 0 0 0,-1 1 0 0 0,1-1 0 0 0,-1 1 1 0 0,-1-4-1 0 0,-2-15 254 0 0,3-18-318 0 0,0 16-218 0 0,3-37 1 0 0,16-25 276 0 0,4-3-135 0 0,-18 63 171 0 0,1-51 0 0 0,-5 61-57 0 0,0 0 0 0 0,2 0 0 0 0,3-18 0 0 0,-5 32 0 0 0,0 1 0 0 0,0-1 0 0 0,0 0 0 0 0,0 0 0 0 0,0 0 0 0 0,0 1 0 0 0,0-1 0 0 0,0 0 0 0 0,0 0 0 0 0,1 1 0 0 0,-1-1 0 0 0,0 0 0 0 0,1 0 0 0 0,-1 1 0 0 0,0-1 0 0 0,1 0 0 0 0,-1 1 0 0 0,1-1 0 0 0,-1 0 0 0 0,1 1 0 0 0,-1-1 0 0 0,1 1 0 0 0,0-1 0 0 0,-1 1 0 0 0,1-1 0 0 0,1 0 0 0 0,2-3 0 0 0,1-7-3 0 0,-1-1 0 0 0,-1 0 0 0 0,0 0 1 0 0,3-22-1 0 0,1 16-135 0 0,-6 3 152 0 0,0 1-1 0 0,1-1 1 0 0,1 1-1 0 0,6-18 0 0 0,5-32 12 0 0,-13 51-133 0 0,0 7 98 0 0,0 0-1 0 0,0-1 1 0 0,0 1-1 0 0,1 0 1 0 0,3-10 0 0 0,3-8-169 0 0,-6 18 307 0 0,0 0 1 0 0,0 0-1 0 0,0 1 0 0 0,7-11 0 0 0,1-1-174 0 0,-1 0-1 0 0,8-20 0 0 0,-9 18-5 0 0,15-25-1 0 0,-13 28 37 0 0,1-1 0 0 0,0 1 0 0 0,17-16 0 0 0,-25 29 19 0 0,0-1 1 0 0,0 0 0 0 0,0 0-1 0 0,0 0 1 0 0,-1 0-1 0 0,0 0 1 0 0,1 0-1 0 0,-2-1 1 0 0,1 1-1 0 0,0-1 1 0 0,1-8 0 0 0,-2 9 25 0 0,1 0 0 0 0,-1 0 0 0 0,1 0 0 0 0,0 0 0 0 0,0 1 0 0 0,1-1 1 0 0,-1 0-1 0 0,5-4 0 0 0,12-21 29 0 0,15-37-622 0 0,-32 62 502 0 0,0 0 52 0 0,-1 1 1 0 0,1 0 0 0 0,-1-1 0 0 0,1 1-1 0 0,0 0 1 0 0,1 0 0 0 0,4-5 0 0 0,-7 8 13 0 0,0 0 1 0 0,0 0 0 0 0,1-1 0 0 0,-1 1-1 0 0,0 0 1 0 0,1 0 0 0 0,-1-1 0 0 0,1 1 0 0 0,-1 0-1 0 0,0 0 1 0 0,1 0 0 0 0,-1 0 0 0 0,0 0-1 0 0,1-1 1 0 0,-1 1 0 0 0,1 0 0 0 0,-1 0-1 0 0,0 0 1 0 0,1 0 0 0 0,-1 0 0 0 0,1 0 0 0 0,-1 0-1 0 0,0 1 1 0 0,1-1 0 0 0,-1 0 0 0 0,1 0-1 0 0,-1 0 1 0 0,0 0 0 0 0,1 0 0 0 0,-1 1-1 0 0,1-1 1 0 0,6 1-71 0 0,-4-3 77 0 0,0-1-1 0 0,0 1 0 0 0,-1-1 0 0 0,1 0 0 0 0,-1 0 1 0 0,1 0-1 0 0,-1 0 0 0 0,3-5 0 0 0,-3 4 6 0 0,1 0-1 0 0,-1 1 1 0 0,1-1-1 0 0,0 0 0 0 0,0 1 1 0 0,6-5-1 0 0,1 1-18 0 0,1-1-1 0 0,-1-1 0 0 0,-1 1 0 0 0,12-14 1 0 0,-6 11-21 0 0,-12 10 27 0 0,0-1 0 0 0,0 1 1 0 0,0-1-1 0 0,-1 0 0 0 0,1 0 1 0 0,0 0-1 0 0,2-4 0 0 0,0 2-20 0 0,0 1-1 0 0,0-1 1 0 0,0 1-1 0 0,0 0 1 0 0,0 0-1 0 0,9-3 1 0 0,10-6 153 0 0,-20 10-99 0 0,1 0 0 0 0,0 0 0 0 0,-1 0 0 0 0,1 0 0 0 0,0 1 0 0 0,6-1 0 0 0,-10 2-20 0 0,1-1 1 0 0,-1 1 0 0 0,1 0 0 0 0,-1-1 0 0 0,0 1 0 0 0,1-1 0 0 0,-1 1-1 0 0,0-1 1 0 0,1 1 0 0 0,-1-1 0 0 0,2-1 0 0 0,-1 0-56 0 0,-1 2-65 0 0,0 0 90 0 0,0 1 0 0 0,0-1 1 0 0,0 0-1 0 0,0 1 0 0 0,1-1 0 0 0,-1 0 0 0 0,0 0 1 0 0,0 0-1 0 0,0 0 0 0 0,0 0 0 0 0,1 0 0 0 0,-1 0 0 0 0,0 0 1 0 0,0 0-1 0 0,0 0 0 0 0,2-1 0 0 0,32-5 1 0 0,12 0 14 0 0,-13-2-96 0 0,-30 6 106 0 0,4-1 144 0 0,39 5-40 0 0,-37-2-37 0 0,-6 1-57 0 0,0-1 1 0 0,1 0 0 0 0,-1 0 0 0 0,0 0-1 0 0,0 0 1 0 0,8-2 0 0 0,-11 2-31 0 0,0-1 1 0 0,0 1-1 0 0,0 0 0 0 0,1 0 1 0 0,-1 0-1 0 0,0 0 1 0 0,0 0-1 0 0,0 0 1 0 0,0 0-1 0 0,0 0 1 0 0,0 1-1 0 0,0-1 1 0 0,0 0-1 0 0,0 1 1 0 0,0-1-1 0 0,0 1 1 0 0,0-1-1 0 0,1 1 1 0 0,-2 0 5 0 0,1-1 0 0 0,-1 1 0 0 0,1-1 0 0 0,-1 1 0 0 0,1-1 0 0 0,-1 0 1 0 0,1 1-1 0 0,0-1 0 0 0,-1 0 0 0 0,1 0 0 0 0,-1 0 0 0 0,1 1 1 0 0,0-1-1 0 0,-1 0 0 0 0,1 0 0 0 0,-1 0 0 0 0,1 0 0 0 0,0 0 1 0 0,-1 0-1 0 0,1 0 0 0 0,0 0 0 0 0,-1 0 0 0 0,1 0 0 0 0,0 0 0 0 0,-1-1 1 0 0,1 1-1 0 0,-1 0 0 0 0,1 0 0 0 0,-1-1 0 0 0,1 1 0 0 0,0 0 1 0 0,-1-1-1 0 0,1 1 0 0 0,-1 0 0 0 0,1-1 0 0 0,-1 1 0 0 0,0-1 0 0 0,1 1 1 0 0,-1-1-1 0 0,1 0 0 0 0,-1 1 8 0 0,1-1 0 0 0,-1 1 0 0 0,0 0 0 0 0,0-1 0 0 0,1 1 0 0 0,-1 0 1 0 0,0 0-1 0 0,0-1 0 0 0,1 1 0 0 0,-1 0 0 0 0,0 0 0 0 0,1 0 0 0 0,-1-1 0 0 0,0 1 0 0 0,0 0 0 0 0,1 0 0 0 0,-1 0 0 0 0,0 0 0 0 0,1 0 1 0 0,-1 0-1 0 0,1 0 0 0 0,-1 0 0 0 0,0 0 0 0 0,1 0 0 0 0,-1 0 0 0 0,0 0 0 0 0,1 0 0 0 0,-1 0 0 0 0,0 0 0 0 0,1 0 0 0 0,-1 0 1 0 0,0 0-1 0 0,1 0 0 0 0,-1 0 0 0 0,0 1 0 0 0,1-1 0 0 0,18 11 100 0 0,-2 0 7 0 0,-13-10-166 0 0,6-1 53 0 0,-5 1 53 0 0,15 10-65 0 0,-19-10-113 0 0,13 7-203 0 0,45 35 861 0 0,-40-26-374 0 0,14 12 125 0 0,-31-28-332 0 0,10 14 86 0 0,-3-1-38 0 0,-1-1 0 0 0,-1-2 0 0 0,-3 0 11 0 0,5 6 60 0 0,0 0 0 0 0,1-1 0 0 0,1-1 0 0 0,23 27 0 0 0,-28-35-301 0 0,-4-5 40 0 0,9 13-9 0 0,4 4 763 0 0,-6-9-478 0 0,-1 1 1 0 0,-1 0 0 0 0,8 15 0 0 0,-1-3-193 0 0,29 39 386 0 0,-38-54-217 0 0,1-1 0 0 0,0 0-1 0 0,1 0 1 0 0,0-1 0 0 0,12 10-1 0 0,10 11-344 0 0,-24-24 301 0 0,-1 1 0 0 0,0 0 0 0 0,0 0 0 0 0,0 1 0 0 0,0-1 0 0 0,-1 1 0 0 0,0 0 0 0 0,1 0 0 0 0,1 6 0 0 0,17 22-360 0 0,-20-31 351 0 0,-1 0 0 0 0,0 0-1 0 0,1 0 1 0 0,-1-1 0 0 0,0 1 0 0 0,0 0 0 0 0,-1 0 0 0 0,2 4 0 0 0,11 23 110 0 0,-4-17-36 0 0,0 0 1 0 0,17 18-1 0 0,6 8 129 0 0,-15-14 529 0 0,19 22-546 0 0,-5 2-965 0 0,-27-42 869 0 0,1 0 1 0 0,-1 1 0 0 0,0-1-1 0 0,3 9 1 0 0,-4-9-123 0 0,0 0 0 0 0,0 0 0 0 0,0 0 1 0 0,1-1-1 0 0,7 9 0 0 0,-8-10 19 0 0,0-1 0 0 0,-1 1-1 0 0,1 0 1 0 0,-1 0 0 0 0,0 1 0 0 0,2 4 0 0 0,5 10-31 0 0,4 9-234 0 0,4 4 743 0 0,-16-31-538 0 0,15 27-150 0 0,-11-16 323 0 0,-3-7-78 0 0,0-1-1 0 0,0 1 1 0 0,0-1 0 0 0,1 0 0 0 0,-1 0-1 0 0,1 0 1 0 0,0 0 0 0 0,6 5 0 0 0,-1-1 34 0 0,5 7-99 0 0,0 0 0 0 0,-1 1 0 0 0,13 22 0 0 0,-23-34 13 0 0,56 82 290 0 0,-54-82-268 0 0,0 0 0 0 0,0 0 0 0 0,0 0 0 0 0,0-1 0 0 0,8 5 0 0 0,-4-3 7 0 0,7 8 34 0 0,11 23 50 0 0,-18-23-235 0 0,2-1 0 0 0,14 17-1 0 0,-18-23 274 0 0,0 2-1 0 0,0-1 0 0 0,7 12 0 0 0,25 34 77 0 0,-27-41-176 0 0,22 30 2 0 0,-27-33-44 0 0,21 28-130 0 0,7 4 274 0 0,-28-32-64 0 0,1 0 0 0 0,0 0-1 0 0,16 14 1 0 0,-14-15-79 0 0,0 1-1 0 0,0-1 0 0 0,-1 2 1 0 0,0-1-1 0 0,11 19 0 0 0,-18-27 87 0 0,7 14 56 0 0,-1-1-212 0 0,5 11 229 0 0,2 0 0 0 0,25 36 0 0 0,-21-37-30 0 0,-13-13-109 0 0,13 19 1 0 0,-11-21 42 0 0,34 46-305 0 0,-39-53 348 0 0,-1 0 3 0 0,30 42-46 0 0,2-2-1 0 0,49 50 1 0 0,-42-49-690 0 0,-30-35 584 0 0,-6-5 147 0 0,-1 0 1 0 0,1 0 0 0 0,-1 0-1 0 0,0 0 1 0 0,5 8 0 0 0,2 2-20 0 0,1-1-1 0 0,1 0 1 0 0,0-1 0 0 0,0 0-1 0 0,1-1 1 0 0,1 0 0 0 0,25 14-1 0 0,54 32 253 0 0,-40-23-535 0 0,-43-27 326 0 0,-2-1-91 0 0,0 0 0 0 0,0 1-1 0 0,14 12 1 0 0,31 27-9 0 0,-52-44 172 0 0,47 27 130 0 0,-47-28-320 0 0,127 70 20 0 0,-107-60 125 0 0,1 0 0 0 0,0-1 0 0 0,37 9 0 0 0,-57-18-81 0 0,8 3 53 0 0,107 40-160 0 0,39 13 96 0 0,-69-29 203 0 0,-38-10 71 0 0,-42-15-477 0 0,0 0 1 0 0,1 1-1 0 0,-1-1 0 0 0,10 7 1 0 0,29 17 370 0 0,-32-20-196 0 0,30 13-12 0 0,-34-14 23 0 0,-4-3-17 0 0,-1 0 0 0 0,1 0 0 0 0,-1 0 0 0 0,12 2 0 0 0,53 4-569 0 0,-67-7 711 0 0,7 0-130 0 0,0 0 0 0 0,-1 1 0 0 0,1 0 0 0 0,0 0 0 0 0,14 7 1 0 0,-14-5-2 0 0,1-1 0 0 0,19 5 0 0 0,-22-7 39 0 0,0 1 1 0 0,0 1-1 0 0,0-1 0 0 0,-1 1 0 0 0,1 1 1 0 0,11 6-1 0 0,-4-2 285 0 0,-14-7-426 0 0,10 0 12 0 0,0 1 1 0 0,0 1-1 0 0,0-1 1 0 0,-1 2-1 0 0,17 7 1 0 0,30 8-111 0 0,34 1 481 0 0,-25-2-502 0 0,-30-8 197 0 0,-21-5 18 0 0,0-1 0 0 0,15 2-1 0 0,-17-5-14 0 0,1 1 0 0 0,24 6 0 0 0,-30-5 0 0 0,1-1 0 0 0,0-1-1 0 0,0 1 1 0 0,13-1 0 0 0,10 2-69 0 0,-4 2 120 0 0,51 0 0 0 0,11 1 207 0 0,-68-4-364 0 0,0-1 1 0 0,25-3-1 0 0,16 1 128 0 0,47 1-92 0 0,-107 0 74 0 0,0 0 0 0 0,0 0 0 0 0,0 0 0 0 0,0-1 1 0 0,0 1-1 0 0,0-1 0 0 0,0 1 0 0 0,0-1 0 0 0,0 0 0 0 0,5-3 1 0 0,10 0-33 0 0,33 2 622 0 0,-35 2-1034 0 0,10 2 786 0 0,-12 1-553 0 0,0-1-1 0 0,0-1 1 0 0,19 0-1 0 0,4 0 260 0 0,124 1-32 0 0,-115 1 163 0 0,-42-2-192 0 0,18 0 0 0 0,-19-1 0 0 0,11 1-16 0 0,-12 0 66 0 0,0-1-1 0 0,0 0 1 0 0,0 0-1 0 0,1 0 0 0 0,-1 0 1 0 0,0 0-1 0 0,0 0 1 0 0,0-1-1 0 0,0 1 1 0 0,3-1-1 0 0,54-9-496 0 0,-14 4-270 0 0,-22 3 1309 0 0,17 10-315 0 0,-31-5-301 0 0,-1-1 12 0 0,0 1 0 0 0,0-2 0 0 0,0 1 0 0 0,-1-1 0 0 0,14 0 0 0 0,-20-1 150 0 0,24 0 234 0 0,-22 0-422 0 0,-4 2 56 0 0,31-11-413 0 0,8 6 268 0 0,-15 5 43 0 0,-21 0 150 0 0,0-1 1 0 0,1 1-1 0 0,-1-1 0 0 0,0 0 0 0 0,1 0 0 0 0,-1 0 0 0 0,0 0 0 0 0,1-1 0 0 0,-1 1 0 0 0,0-1 0 0 0,1 1 0 0 0,2-2 0 0 0,-2 2 26 0 0,6 1-75 0 0,28 2-442 0 0,-36-3 590 0 0,20 0 113 0 0,-19 0-305 0 0,-1 0-1 0 0,1 0 1 0 0,-1 0 0 0 0,1 0-1 0 0,-1-1 1 0 0,1 1 0 0 0,-1-1-1 0 0,1 1 1 0 0,-1-1 0 0 0,0 1 0 0 0,1-1-1 0 0,-1 0 1 0 0,0 0 0 0 0,1 1-1 0 0,-1-1 1 0 0,0 0 0 0 0,0 0-1 0 0,2-3 1 0 0,-3 4 67 0 0,1-1-1 0 0,-1 1 1 0 0,1-1-1 0 0,-1 1 1 0 0,1-1-1 0 0,0 1 1 0 0,-1-1 0 0 0,1 1-1 0 0,0-1 1 0 0,-1 1-1 0 0,1 0 1 0 0,0-1-1 0 0,-1 1 1 0 0,1 0-1 0 0,0 0 1 0 0,0-1 0 0 0,0 1-1 0 0,0 0-152 0 0,0-2-12 0 0,0 1 0 0 0,1 0 1 0 0,-1 0-1 0 0,0-1 0 0 0,1 1 1 0 0,-1 0-1 0 0,1 1 0 0 0,0-1 0 0 0,-1 0 1 0 0,4-1-1 0 0,-1 10-691 0 0,-3-5 554 0 0,1 0-1 0 0,-1 0 1 0 0,0 0-1 0 0,1 0 1 0 0,-1 0-1 0 0,1 7 1 0 0,-9 14-1148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0:22.11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11 3149 455 0 0,'0'0'5491'0'0,"1"-2"-5432"0"0,3-8 727 0 0,-4 8-732 0 0,2-8 1156 0 0,-4-2-938 0 0,2 5-230 0 0,5-49 1196 0 0,-5 55-1110 0 0,2-7 54 0 0,-1 4-119 0 0,-1 1 0 0 0,1-1 0 0 0,-1 1 1 0 0,0-1-1 0 0,0 0 0 0 0,0 1 0 0 0,0-1 1 0 0,-1 1-1 0 0,1-1 0 0 0,-1 1 0 0 0,-2-6 1 0 0,1 2-35 0 0,2 5 83 0 0,-6-25 494 0 0,4 1-564 0 0,-7-159 1196 0 0,9 173-1198 0 0,0 1 0 0 0,1-1 0 0 0,3-15 0 0 0,22-125 536 0 0,-18 64-360 0 0,1 21 344 0 0,-9 67-558 0 0,0 0-1 0 0,1-1 1 0 0,-1 1 0 0 0,0 0-1 0 0,0 0 1 0 0,0-1-1 0 0,1 1 1 0 0,-1 0 0 0 0,0-1-1 0 0,0 1 1 0 0,1 0-1 0 0,-1 0 1 0 0,0 0-1 0 0,0-1 1 0 0,1 1 0 0 0,-1 0-1 0 0,0 0 1 0 0,1 0-1 0 0,-1 0 1 0 0,0 0-1 0 0,1-1 1 0 0,-1 1 0 0 0,1 0-1 0 0,-1 0 1 0 0,0 0-1 0 0,1 0 1 0 0,-1 0 0 0 0,0 0-1 0 0,1 0 1 0 0,0 0-2 0 0,-1 0 1 0 0,0 0-1 0 0,0 0 1 0 0,1 1-1 0 0,-1-1 0 0 0,0-1 1 0 0,1 1-1 0 0,-1 0 1 0 0,0 0-1 0 0,1 0 1 0 0,-1 0-1 0 0,0 0 1 0 0,1 0-1 0 0,-1 0 1 0 0,0 0-1 0 0,0 0 1 0 0,1-1-1 0 0,-1 1 0 0 0,0 0 1 0 0,0 0-1 0 0,1 0 1 0 0,-1-1-1 0 0,0 1 1 0 0,0 0-1 0 0,0 0 1 0 0,1 0-1 0 0,-1-1 1 0 0,0 1-1 0 0,0 0 1 0 0,0-1-1 0 0,0 1 0 0 0,1 0 1 0 0,-1 0-1 0 0,0-1 1 0 0,0 1-1 0 0,-2-37-479 0 0,-1 9 252 0 0,1 6 597 0 0,-9-40 0 0 0,3 25-201 0 0,7 19-157 0 0,-1 1-1 0 0,2 0 1 0 0,3-35 0 0 0,-3 51-18 0 0,2-10-6 0 0,4-12 12 0 0,-6 22 0 0 0,0 0 0 0 0,0 0 0 0 0,1 0 0 0 0,-1 0 0 0 0,0 0 0 0 0,0 0 0 0 0,1 1 0 0 0,-1-1 0 0 0,1 0 0 0 0,-1 0 0 0 0,1 0 0 0 0,-1 0 0 0 0,1 0 0 0 0,0 1 0 0 0,-1-1 0 0 0,1 0 0 0 0,0 0 0 0 0,0 1 0 0 0,1-2 0 0 0,-2 1 18 0 0,1-1 0 0 0,0 0 0 0 0,-1 1 0 0 0,1-1 0 0 0,0 0-1 0 0,-1 0 1 0 0,0 1 0 0 0,0-1 0 0 0,1 0 0 0 0,-1 0 0 0 0,0 0 0 0 0,0 1-1 0 0,-1-1 1 0 0,1 0 0 0 0,0 0 0 0 0,-1-2 0 0 0,0-14 504 0 0,4-11-1083 0 0,11-47 0 0 0,-12 57 283 0 0,-2 5 447 0 0,17-37 236 0 0,0 9-226 0 0,-9 24-108 0 0,9-31-1 0 0,-12 16-294 0 0,10-60 40 0 0,-11 72 211 0 0,-3 12 19 0 0,1 1 0 0 0,0 0-1 0 0,1 0 1 0 0,-1 0-1 0 0,1 0 1 0 0,1 0 0 0 0,4-7-1 0 0,11-32-92 0 0,-3 6 41 0 0,-1 7 163 0 0,-10 21-172 0 0,0-2 93 0 0,2 7 169 0 0,10-8 78 0 0,-15 13-404 0 0,1 0 1 0 0,-1-1-1 0 0,0 1 0 0 0,0 0 0 0 0,-1-1 1 0 0,1 1-1 0 0,-1-1 0 0 0,2-4 1 0 0,1-3-33 0 0,0 5 106 0 0,-1 0 0 0 0,1 0 0 0 0,0 1 0 0 0,0-1 0 0 0,0 1 0 0 0,1 0 0 0 0,7-6 0 0 0,-1 0 32 0 0,21-18-90 0 0,5-16 730 0 0,-34 42-704 0 0,0 1-1 0 0,-1-1 1 0 0,0 1 0 0 0,1-1 0 0 0,-1 0-1 0 0,0 0 1 0 0,-1 0 0 0 0,3-4-1 0 0,12-22 18 0 0,1 11 73 0 0,2-4 61 0 0,28-38-1 0 0,-29 35-44 0 0,14-21-375 0 0,-23 48 406 0 0,1-19 51 0 0,19-25 2 0 0,-11 18-525 0 0,-11 15 447 0 0,1-1-1 0 0,-1 2 1 0 0,2-1 0 0 0,13-11 0 0 0,71-58 269 0 0,-50 42-440 0 0,1 1-1 0 0,57-33 1 0 0,30-5 380 0 0,-81 41-87 0 0,-21 13 162 0 0,3 6-496 0 0,-30 12 367 0 0,18-7-101 0 0,-14 5-153 0 0,0 0 0 0 0,0 1 0 0 0,0-1 0 0 0,0 2 0 0 0,11-3 1 0 0,-14 3 61 0 0,-1 1 1 0 0,0-1 0 0 0,0 0 0 0 0,1 0 0 0 0,-1 0-1 0 0,0 0 1 0 0,0 0 0 0 0,0 0 0 0 0,0-1 0 0 0,0 1-1 0 0,1-3 1 0 0,-1 3-53 0 0,0-1-1 0 0,0 1 1 0 0,0-1 0 0 0,0 1-1 0 0,0 0 1 0 0,0 0-1 0 0,0 0 1 0 0,3-1 0 0 0,5-2-44 0 0,0 1 0 0 0,0-1 0 0 0,14-8 1 0 0,-15 7 38 0 0,0 0 1 0 0,0 1 0 0 0,1 0 0 0 0,11-3 0 0 0,15-6 655 0 0,-28 10-687 0 0,0-1 1 0 0,0 2-1 0 0,0-1 0 0 0,1 1 1 0 0,-1 0-1 0 0,12-1 1 0 0,1-1 13 0 0,-15 3 31 0 0,1-1-1 0 0,-1 1 1 0 0,0 0 0 0 0,1 1-1 0 0,-1 0 1 0 0,12 0-1 0 0,71 2-127 0 0,-35-14 816 0 0,-46 13-744 0 0,-1-1 0 0 0,1-1 0 0 0,0 0 0 0 0,0 0 0 0 0,14-4 0 0 0,3-4-249 0 0,-17 7 275 0 0,-7 2 150 0 0,9-1 293 0 0,34-12-356 0 0,-7-8-154 0 0,38-15 206 0 0,-46 25 30 0 0,50-10-1 0 0,-45 17 622 0 0,-25 3-906 0 0,-1 0 0 0 0,1 0 0 0 0,-1-1 0 0 0,10-3 0 0 0,-14 4 121 0 0,0 0 1 0 0,0 0-1 0 0,0 0 0 0 0,0 0 1 0 0,0 1-1 0 0,0 0 1 0 0,0-1-1 0 0,0 2 0 0 0,0-1 1 0 0,0 0-1 0 0,0 1 1 0 0,0-1-1 0 0,6 3 0 0 0,14 1-166 0 0,-22-4 278 0 0,1-1-5 0 0,0-1 1 0 0,0 1 0 0 0,0-1 0 0 0,0 1 0 0 0,0 0-1 0 0,1 0 1 0 0,-1 1 0 0 0,6-2 0 0 0,-7 2 15 0 0,125-21-160 0 0,-58 15 139 0 0,-9-1 59 0 0,26-4-9 0 0,-40 4-244 0 0,75-1-1 0 0,-46 5 259 0 0,19-4 83 0 0,54 5-475 0 0,-66-1 485 0 0,23-1-181 0 0,-82 7 419 0 0,-21-2-478 0 0,1 0-1 0 0,-1-1 0 0 0,1 1 0 0 0,-1-1 1 0 0,1 0-1 0 0,0 0 0 0 0,-1 0 1 0 0,1 0-1 0 0,-1 0 0 0 0,1 0 1 0 0,4-2-1 0 0,8-2-68 0 0,-1 1 1 0 0,0 1-1 0 0,1 0 0 0 0,-1 1 1 0 0,24 0-1 0 0,75 13-16 0 0,-73-7 252 0 0,43 1 1 0 0,-25-6-141 0 0,128 4-218 0 0,-140 1 197 0 0,39 1-80 0 0,143-7 521 0 0,-226 1-416 0 0,1 0 1 0 0,-1 1 0 0 0,0-1 0 0 0,1 1-1 0 0,-1 0 1 0 0,0 0 0 0 0,0 0 0 0 0,0 0 0 0 0,1 0-1 0 0,-1 0 1 0 0,3 3 0 0 0,-4-3-17 0 0,1 0 0 0 0,-1 0 0 0 0,0 0 1 0 0,1 0-1 0 0,-1 0 0 0 0,0-1 0 0 0,1 1 0 0 0,-1 0 1 0 0,1-1-1 0 0,0 1 0 0 0,-1-1 0 0 0,1 1 0 0 0,-1-1 1 0 0,1 0-1 0 0,0 0 0 0 0,-1 0 0 0 0,1 0 0 0 0,0 0 1 0 0,-1 0-1 0 0,3-1 0 0 0,7-2-73 0 0,1 1 1 0 0,0 0 0 0 0,-1 0-1 0 0,1 1 1 0 0,0 1-1 0 0,15 0 1 0 0,72 12-203 0 0,-96-12 253 0 0,115 20 559 0 0,-47-14-101 0 0,-23 5-737 0 0,4 1 281 0 0,31-5-239 0 0,66 16-233 0 0,-83-12 807 0 0,-9-4-374 0 0,-26-1-89 0 0,-28-5 157 0 0,-1 0-1 0 0,1 0 0 0 0,0 0 1 0 0,0-1-1 0 0,0 1 1 0 0,0-1-1 0 0,0 0 1 0 0,-1 1-1 0 0,1-1 0 0 0,0-1 1 0 0,0 1-1 0 0,4-1 1 0 0,32-2 316 0 0,-24 4-379 0 0,17 3 33 0 0,11-5 87 0 0,12-6-28 0 0,-21 10-66 0 0,2-12 4 0 0,-33 8 13 0 0,0 0 0 0 0,0 0-1 0 0,1 0 1 0 0,-1 0-1 0 0,1 1 1 0 0,-1-1 0 0 0,1 1-1 0 0,-1 0 1 0 0,1 0 0 0 0,-1 0-1 0 0,1 1 1 0 0,-1-1 0 0 0,1 1-1 0 0,-1 0 1 0 0,1 0-1 0 0,-1 0 1 0 0,0 0 0 0 0,0 1-1 0 0,1-1 1 0 0,2 3 0 0 0,-3-2-31 0 0,-1-1 145 0 0,-3-3-80 0 0,1 1-22 0 0,0 0-1 0 0,1 1 0 0 0,-1-1 0 0 0,1 0 0 0 0,-1 1 0 0 0,1-1 0 0 0,-1 1 0 0 0,1-1 1 0 0,-1 1-1 0 0,1-1 0 0 0,0 1 0 0 0,-1-1 0 0 0,1 1 0 0 0,0 0 0 0 0,-1-1 0 0 0,1 1 0 0 0,0 0 1 0 0,-1 0-1 0 0,1-1 0 0 0,0 1 0 0 0,0 0 0 0 0,-1 0 0 0 0,1 0 0 0 0,0 0 0 0 0,1 0 1 0 0,8-3 0 0 0,-6 3 2 0 0,-2 1-9 0 0,32-3-8 0 0,-32 1-9 0 0,15 4-346 0 0,-13-2 234 0 0,-3-1 198 0 0,1 1-7 0 0,0-1 1 0 0,0 0-1 0 0,0 1 0 0 0,0 0 0 0 0,0-1 0 0 0,0 1 0 0 0,0 0 1 0 0,-1 0-1 0 0,1 0 0 0 0,0 0 0 0 0,2 3 0 0 0,18-14-122 0 0,-20 10-6 0 0,8-8 441 0 0,-9 7-385 0 0,0 1 1 0 0,0 0 0 0 0,0-1-1 0 0,0 1 1 0 0,0-1-1 0 0,0 1 1 0 0,0 0 0 0 0,0 0-1 0 0,0 0 1 0 0,0 0-1 0 0,0 0 1 0 0,0 0 0 0 0,0 0-1 0 0,0 0 1 0 0,0 0-1 0 0,0 0 1 0 0,1 0 0 0 0,0 0 53 0 0,-1 0-7 0 0,0 0-204 0 0,0 0 164 0 0,1-1 1 0 0,-1 1 0 0 0,0 0-1 0 0,1 0 1 0 0,-1 0 0 0 0,0 0 0 0 0,0 0-1 0 0,1 0 1 0 0,-1 0 0 0 0,0 0 0 0 0,0 0-1 0 0,1 1 1 0 0,-1-1 0 0 0,0 0 0 0 0,0 1-1 0 0,1-1 1 0 0,0 2 0 0 0,3 0-1 0 0,5-1 5 0 0,-6-4 19 0 0,-3 1-7 0 0,0 1 0 0 0,0-1 0 0 0,0 1 0 0 0,1-1 0 0 0,-1 1 1 0 0,0 0-1 0 0,1 0 0 0 0,-1 0 0 0 0,1-1 0 0 0,0 2 0 0 0,-1-1 0 0 0,1 0 0 0 0,0 0 0 0 0,0 0 0 0 0,-1 1 1 0 0,3-1-1 0 0,-1 0 22 0 0,-1 0-135 0 0,0 0-74 0 0,8-2 160 0 0,1-1 15 0 0,2 2 15 0 0,-2 2 60 0 0,-7-1 3 0 0,1 0-75 0 0,2-1-56 0 0,3 0 37 0 0,-8 3 23 0 0,28-12 52 0 0,-24 9-85 0 0,1-4-443 0 0,0 2 110 0 0,25-2 1169 0 0,-28 5-858 0 0,6-3 36 0 0,24-8 68 0 0,-32 12 91 0 0,1 0-158 0 0,-1 0 1 0 0,1 0-1 0 0,0 0 0 0 0,0-1 1 0 0,-1 1-1 0 0,1-1 0 0 0,0 1 1 0 0,0-1-1 0 0,-1 0 0 0 0,5-2 829 0 0,-2 4-1550 0 0,1 4 677 0 0,2 4 46 0 0,-7-9-71 0 0,0 1-26 0 0,1 4 140 0 0,-2-4-109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47.93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0 1 919 0 0,'0'0'7103'0'0,"1"0"-7086"0"0,-1 1 0 0 0,1-1-1 0 0,-1 1 1 0 0,1-1 0 0 0,-1 1 0 0 0,0-1 0 0 0,1 1-1 0 0,-1-1 1 0 0,0 1 0 0 0,1-1 0 0 0,-1 1-1 0 0,0 0 1 0 0,0-1 0 0 0,1 1 0 0 0,-1 0 0 0 0,0 0-1 0 0,-1 7 206 0 0,0 0 0 0 0,1 0 0 0 0,0 0 0 0 0,0-1 0 0 0,2 14 0 0 0,-2-19-142 0 0,1 1-1 0 0,12 59 265 0 0,19 114 411 0 0,-29-118-172 0 0,-3-26-509 0 0,2 11 650 0 0,-2-40-656 0 0,3 6-44 0 0,-2-7 120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48.933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0 455 0 0,'0'0'6552'0'0,"1"3"-6461"0"0,2 2 15 0 0,0 1-1 0 0,0 0 1 0 0,-1 0 0 0 0,0 1-1 0 0,3 11 1 0 0,-2-4 73 0 0,9 41 220 0 0,-2 1 0 0 0,-3 1-1 0 0,0 100 1 0 0,-8-152-356 0 0,-4 22 1295 0 0,5-30-1202 0 0,8-65-191 0 0,0 21-3211 0 0,-2 25-53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49.613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0 1 919 0 0,'0'0'6768'0'0,"3"2"-6698"0"0,7 6 121 0 0,1-1 1 0 0,0 0-1 0 0,0-1 0 0 0,1 0 1 0 0,-1-1-1 0 0,18 5 1 0 0,-26-9 70 0 0,0 0-8 0 0,6 2-83 0 0,4 2-21 0 0,1 0 0 0 0,-1 1 0 0 0,0 0 0 0 0,0 1 0 0 0,-1 0 0 0 0,21 17 0 0 0,-16-13-107 0 0,-2 1-22 0 0,5 6 31 0 0,-20-18-57 0 0,31 17 129 0 0,-18-8-114 0 0,-1 4-10 0 0,-10-9 14 0 0,1 0-1 0 0,-1 1 0 0 0,0 0 1 0 0,0-1-1 0 0,0 1 1 0 0,-1 0-1 0 0,1 0 0 0 0,-1 0 1 0 0,-1 0-1 0 0,1 0 1 0 0,-1 0-1 0 0,1 0 0 0 0,-1 0 1 0 0,-1 1-1 0 0,1-1 0 0 0,-2 6 1 0 0,0-1 16 0 0,-1 0 0 0 0,0 0 0 0 0,0 0 1 0 0,-1-1-1 0 0,-1 1 0 0 0,1-1 0 0 0,-8 10 1 0 0,4-7 37 0 0,-2-2 20 0 0,-11 7 50 0 0,16-15-122 0 0,3 0-11 0 0,1-1 0 0 0,-1 0 0 0 0,1 0-1 0 0,-1 0 1 0 0,0 0 0 0 0,0 0 0 0 0,1 0-1 0 0,-1-1 1 0 0,0 1 0 0 0,0-1 0 0 0,0 1-1 0 0,0-1 1 0 0,0 0 0 0 0,0 0 0 0 0,0 0-1 0 0,-3 0 1 0 0,-1 0 9 0 0,-2 2 40 0 0,6-2-57 0 0,-32-5 80 0 0,29 4-34 0 0,-9-2-33 0 0,1 2-35 0 0,10 1-100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50.079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9 49 6415 0 0,'-8'-8'4429'0'0,"7"6"-4282"0"0,11-6-120 0 0,5 2 16 0 0,-4 5-42 0 0,1 0 1 0 0,-1 0 0 0 0,1 1 0 0 0,-1 1 0 0 0,16 1-1 0 0,19 2-1 0 0,-36-4 0 0 0,39-4 0 0 0,45-16-12 0 0,-89 19-91 0 0,16-2-2784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50.655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19 1 3855 0 0,'0'0'731'0'0,"-2"2"-636"0"0,-8 20 345 0 0,10-20-306 0 0,-4 28 594 0 0,2-9-414 0 0,2 0 0 0 0,0 0 0 0 0,4 31 0 0 0,2 27 686 0 0,-5-61-873 0 0,0-5-21 0 0,0 1-1 0 0,-1 0 1 0 0,-3 18 0 0 0,2-17-96 0 0,0-2 5 0 0,1-10 360 0 0,0-2-339 0 0,0-1 0 0 0,0 1 1 0 0,0 0-1 0 0,1-1 0 0 0,-1 1 1 0 0,0 0-1 0 0,1-1 1 0 0,-1 1-1 0 0,0 0 0 0 0,1-1 1 0 0,-1 1-1 0 0,1-1 0 0 0,-1 1 1 0 0,1-1-1 0 0,-1 1 0 0 0,1-1 1 0 0,-1 1-1 0 0,1-1 0 0 0,0 0 1 0 0,-1 1-1 0 0,1-1 1 0 0,0 0-1 0 0,0 1 0 0 0,19 5 686 0 0,-14-4-780 0 0,-3-1 204 0 0,0-1-2 0 0,59 2 354 0 0,-46-2-487 0 0,34 3 56 0 0,-27-1-71 0 0,-21-3-5 0 0,1 1-64 0 0,-1-1-37 0 0,-1 1-67 0 0,14-3 46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51.040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0 1375 0 0,'0'0'6608'0'0,"2"2"-6304"0"0,30 23 527 0 0,-30-24-680 0 0,26 6 214 0 0,31-4-209 0 0,3-2-83 0 0,-13 4-929 0 0,-46-4 440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51.783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34 237 919 0 0,'0'3'1060'0'0,"-1"11"-785"0"0,-12 146 5070 0 0,15-149-5330 0 0,-2-2 17 0 0,-8 32-15 0 0,4-27 1559 0 0,-5-54-992 0 0,8 38-493 0 0,4-15 32 0 0,19-64 95 0 0,-1 9 70 0 0,-12 35-186 0 0,0 0 0 0 0,3 1 0 0 0,29-63 0 0 0,-36 85-101 0 0,12-24-18 0 0,-5 23-67 0 0,-5 14 87 0 0,-6 2-14 0 0,4-1-37 0 0,-3 0 46 0 0,0 0-1 0 0,0 1 1 0 0,0-1-1 0 0,0 1 1 0 0,1 0-1 0 0,-1-1 0 0 0,0 1 1 0 0,-1 0-1 0 0,1 0 1 0 0,0 0-1 0 0,0 1 1 0 0,0-1-1 0 0,-1 0 1 0 0,1 1-1 0 0,0-1 0 0 0,-1 1 1 0 0,1-1-1 0 0,1 4 1 0 0,1 1-22 0 0,3 1 18 0 0,-1 1-1 0 0,1 0 0 0 0,-2 0 1 0 0,1 1-1 0 0,-1 0 0 0 0,0 0 1 0 0,-1 0-1 0 0,0 0 0 0 0,-1 1 1 0 0,0 0-1 0 0,3 12 0 0 0,10 37 3 0 0,3 4 36 0 0,20 120 0 0 0,-37-175-32 0 0,-1 1 0 0 0,-1-1 0 0 0,0 17 0 0 0,-1-12-16 0 0,1-11-61 0 0,0 5 245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52.12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0 5 4607 0 0,'0'0'5200'0'0,"3"-1"-5114"0"0,12 0-76 0 0,-10 0-68 0 0,-1 1 0 0 0,0-1-1 0 0,1 1 1 0 0,-1 0 0 0 0,1 0-1 0 0,-1 1 1 0 0,1-1 0 0 0,-1 1-1 0 0,0 0 1 0 0,7 2 0 0 0,-3 0-381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29:52.540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11 2 7543 0 0,'0'0'1103'0'0,"0"0"-1051"0"0,-1-1 1 0 0,1 1-1 0 0,0 0 1 0 0,-1 0-1 0 0,1 0 1 0 0,-1 0-1 0 0,1 0 0 0 0,0 0 1 0 0,-1 0-1 0 0,1 0 1 0 0,-1 0-1 0 0,1 0 1 0 0,-1 0-1 0 0,1 0 0 0 0,0 0 1 0 0,-1 0-1 0 0,1 0 1 0 0,0 1-1 0 0,-1-1 1 0 0,1 0-1 0 0,-1 0 0 0 0,1 0 1 0 0,0 1-1 0 0,-1-1 1 0 0,1 0-1 0 0,0 0 1 0 0,-1 1-1 0 0,6 11-63 0 0,0 1 11 0 0,0 2 0 0 0,-1 13 0 0 0,0-2 34 0 0,-1 0 0 0 0,-2 0 0 0 0,0 1 0 0 0,-5 33-1 0 0,1 16 278 0 0,3-54-311 0 0,-1-11 0 0 0,1 0 0 0 0,3 21 0 0 0,-2-29 1 0 0,-1 0 0 0 0,1-1-1 0 0,0 1 1 0 0,-1 0 0 0 0,0 0 0 0 0,0 0-1 0 0,1 0 1 0 0,-2-1 0 0 0,1 5-1 0 0,-3 22 111 0 0,5-19-101 0 0,3-1 12 0 0,-4-9-7 0 0,1 1 1 0 0,-1-1 0 0 0,1 0-1 0 0,-1 1 1 0 0,1-1 0 0 0,-1 0-1 0 0,1 0 1 0 0,-1 0-1 0 0,1 0 1 0 0,-1 0 0 0 0,1 0-1 0 0,-1 0 1 0 0,1 0 0 0 0,-1-1-1 0 0,3 0 1 0 0,0 0 24 0 0,39-4 338 0 0,1 1-1 0 0,0 2 0 0 0,62 6 1 0 0,-88-1-419 0 0,-1 0 0 0 0,1 1 1 0 0,-1 1-1 0 0,0 1 0 0 0,24 11 1 0 0,-6-18-2064 0 0,-25-11 918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6.72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216 28 2527 0 0,'0'0'3416'0'0,"2"-2"-3344"0"0,6-6 1167 0 0,-10 6-1171 0 0,-4-4-44 0 0,2 3 29 0 0,-4-1 17 0 0,6 3 15 0 0,-1 1-26 0 0,0-2-52 0 0,-33 8-4 0 0,22-2 8 0 0,7-1 25 0 0,1 0 0 0 0,-1 0 0 0 0,1 0 0 0 0,-1 1 1 0 0,-10 8-1 0 0,-2 1 152 0 0,14-10-162 0 0,2-1-5 0 0,-1 1 0 0 0,1-1 0 0 0,0 1 0 0 0,0-1 0 0 0,0 1 0 0 0,0 0 0 0 0,0 0 0 0 0,0 1 0 0 0,1-1-1 0 0,-3 5 1 0 0,-1-1-21 0 0,4-5 0 0 0,0 0 0 0 0,0 0 0 0 0,0 1 0 0 0,1-1 0 0 0,-1 1 0 0 0,1-1 0 0 0,-1 1 0 0 0,1 0 0 0 0,0-1 0 0 0,-1 6 0 0 0,-4 8 0 0 0,3-5 0 0 0,-1 3 0 0 0,5 11 0 0 0,-3 1 0 0 0,2-20 0 0 0,3 13 0 0 0,-4-15 0 0 0,1-2 0 0 0,0 0 0 0 0,0 0 0 0 0,1 0 0 0 0,-1 0 0 0 0,0-1 0 0 0,1 1 0 0 0,-1 0 0 0 0,1 0 0 0 0,0-1 0 0 0,-1 1 0 0 0,1 0 0 0 0,0-1 0 0 0,2 3 0 0 0,6 13 0 0 0,-5-9 29 0 0,0 0 0 0 0,1 0-1 0 0,0-1 1 0 0,8 10-1 0 0,-5-9 27 0 0,-3-3 27 0 0,0 0 0 0 0,1-1 0 0 0,0 0 1 0 0,0 0-1 0 0,0 0 0 0 0,1 0 0 0 0,8 2 0 0 0,-5-1 71 0 0,-2-1-78 0 0,1-1-1 0 0,0 0 1 0 0,0-1-1 0 0,0 0 1 0 0,0 0 0 0 0,0-1-1 0 0,0 0 1 0 0,18-1-1 0 0,-14 0-57 0 0,1-1-1 0 0,-1-1 1 0 0,1-1 0 0 0,-1 0-1 0 0,16-5 1 0 0,-12 1-307 0 0,-1 0 1 0 0,-1 0-1 0 0,1-2 1 0 0,21-15-1 0 0,-19 10-2849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7.11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12 309 1375 0 0,'-10'6'8220'0'0,"9"-4"-8042"0"0,1 0-174 0 0,1 2 0 0 0,0-1-1 0 0,0 1 1 0 0,1 0-1 0 0,-1-1 1 0 0,1 1-1 0 0,0 0 1 0 0,0-1-1 0 0,0 0 1 0 0,5 6-1 0 0,8 10 0 0 0,-14-15-3 0 0,2 2 0 0 0,13 6 0 0 0,4-2 1 0 0,-14-10 6 0 0,-3 0 7 0 0,0 0 87 0 0,-2 0-82 0 0,1 0-1 0 0,0-1 1 0 0,0 1 0 0 0,0-1 0 0 0,-1 0-1 0 0,1 0 1 0 0,0 1 0 0 0,-1-1 0 0 0,1 0-1 0 0,0 0 1 0 0,-1 0 0 0 0,0-1-1 0 0,1 1 1 0 0,-1 0 0 0 0,1-1 0 0 0,-1 1-1 0 0,0 0 1 0 0,0-1 0 0 0,0 0 0 0 0,1-2-1 0 0,17-36 442 0 0,-18 38-420 0 0,6-20 108 0 0,0 0 0 0 0,-2 0 0 0 0,-1 0 0 0 0,0-1 0 0 0,0-31 0 0 0,1 12-58 0 0,-3 30-80 0 0,0 1 0 0 0,-1 0 0 0 0,0-1 1 0 0,-1 1-1 0 0,0-1 0 0 0,-1 1 0 0 0,-3-18 0 0 0,2 21-181 0 0,2 7 152 0 0,0 0 0 0 0,0 0 0 0 0,0 0-1 0 0,-1 1 1 0 0,1-1 0 0 0,0 0-1 0 0,0 0 1 0 0,0 1 0 0 0,-1-1-1 0 0,1 0 1 0 0,0 0 0 0 0,-1 1-1 0 0,1-1 1 0 0,0 0 0 0 0,-1 1-1 0 0,1-1 1 0 0,-1 0 0 0 0,1 1-1 0 0,-1-1 1 0 0,0 1 0 0 0,1-1-1 0 0,-1 1 1 0 0,0-1 0 0 0,1 1 0 0 0,-1-1-1 0 0,0 1 1 0 0,1 0 0 0 0,-1-1-1 0 0,0 1 1 0 0,0 0 0 0 0,1-1-1 0 0,-1 1 1 0 0,0 0 0 0 0,0 0-1 0 0,0 0 1 0 0,0 0 0 0 0,-4 0-34 0 0,1 0 1 0 0,0 0 0 0 0,0 1 0 0 0,-1 0-1 0 0,1-1 1 0 0,0 1 0 0 0,0 1 0 0 0,0-1 0 0 0,-4 2-1 0 0,-34 26-244 0 0,5-1 186 0 0,19-17 128 0 0,12-4-479 0 0,5-4 151 0 0,-4 8-120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7.67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101 42 455 0 0,'-28'82'1665'0'0,"18"-57"-176"0"0,-7 24-905 0 0,2 1 1 0 0,-15 98 1340 0 0,32-184-1571 0 0,3 0 0 0 0,1 0 0 0 0,1 0-1 0 0,18-49 1 0 0,-4 11-715 0 0,-10 34-63 0 0,-10 37 318 0 0,10 18 86 0 0,-6-8 43 0 0,-1 1 0 0 0,0-1 1 0 0,-1 1-1 0 0,0 0 0 0 0,0 1 0 0 0,-1-1 1 0 0,3 16-1 0 0,-3-12-13 0 0,0 0 0 0 0,1 0 0 0 0,1-1 0 0 0,0 0-1 0 0,0 1 1 0 0,1-1 0 0 0,11 17 0 0 0,-4-9 41 0 0,0-4-47 0 0,5-1 48 0 0,-16-12 4 0 0,0-1 1 0 0,0 0-1 0 0,1 1 0 0 0,-1-1 1 0 0,1 0-1 0 0,-1 0 1 0 0,1 0-1 0 0,-1 0 1 0 0,1 0-1 0 0,-1-1 0 0 0,1 1 1 0 0,0 0-1 0 0,0-1 1 0 0,-1 1-1 0 0,1-1 0 0 0,0 1 1 0 0,0-1-1 0 0,0 0 1 0 0,0 0-1 0 0,-1 0 1 0 0,1 0-1 0 0,0 0 0 0 0,0 0 1 0 0,0-1-1 0 0,-1 1 1 0 0,1 0-1 0 0,0-1 1 0 0,0 0-1 0 0,-1 1 0 0 0,1-1 1 0 0,0 0-1 0 0,-1 0 1 0 0,1 0-1 0 0,-1 0 1 0 0,1 0-1 0 0,-1 0 0 0 0,1 0 1 0 0,-1-1-1 0 0,0 1 1 0 0,0 0-1 0 0,1-1 0 0 0,-1 1 1 0 0,1-3-1 0 0,1 0 30 0 0,0-1-1 0 0,-1 0 0 0 0,0 0 0 0 0,1 0 0 0 0,-2 0 0 0 0,1 0 1 0 0,0 0-1 0 0,1-11 0 0 0,2-45 154 0 0,-6 27-311 0 0,0 19-59 0 0,1 0-1 0 0,2-23 1 0 0,-2 14-175 0 0,2-9-156 0 0,-1 31 156 0 0,0 0 0 0 0,-1 1 0 0 0,1-1 0 0 0,0 0 0 0 0,0 0 0 0 0,0 1 0 0 0,0-1 0 0 0,0 1 0 0 0,0-1 0 0 0,2-1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8.242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67 222 7831 0 0,'0'0'706'0'0,"-2"2"-578"0"0,0 0-115 0 0,0 0 1 0 0,0 1 0 0 0,0 0 0 0 0,0-1-1 0 0,0 1 1 0 0,1 0 0 0 0,-1 0-1 0 0,1 0 1 0 0,0 0 0 0 0,0 0-1 0 0,0 0 1 0 0,0 0 0 0 0,1 0 0 0 0,-1 0-1 0 0,1 1 1 0 0,-1-1 0 0 0,2 6-1 0 0,7 39 199 0 0,-4-26-314 0 0,3 43 0 0 0,-6-56-144 0 0,-2-27 36 0 0,-23-159-358 0 0,9 82-203 0 0,-8-36-2375 0 0,22 127 4010 0 0,5 18 1376 0 0,-2-7-2472 0 0,-2-4 605 0 0,2-1-173 0 0,1 4-42 0 0,1 0-1 0 0,0 0 1 0 0,1 0-1 0 0,-1 0 1 0 0,1-1-1 0 0,0 0 0 0 0,1 0 1 0 0,-1-1-1 0 0,7 5 1 0 0,-2-1-38 0 0,0 0 1 0 0,-1 0-1 0 0,15 17 0 0 0,-9-6-79 0 0,-2-4 4 0 0,-2 0 0 0 0,0 0-1 0 0,-1 1 1 0 0,0 0 0 0 0,9 24 0 0 0,-2-4 29 0 0,-10-21-24 0 0,-2-3-35 0 0,-5-2 44 0 0,0-2-33 0 0,1-1 0 0 0,-2 1 0 0 0,1 0 0 0 0,-1-1 0 0 0,0 1 0 0 0,-1-1 0 0 0,0 0 0 0 0,-5 13 0 0 0,5-14-25 0 0,0-1 0 0 0,0 1 1 0 0,-1 0-1 0 0,0-1 0 0 0,0 0 1 0 0,0 0-1 0 0,-6 8 0 0 0,-5 7-1 0 0,-2 5-504 0 0,-37 46-1 0 0,51-69 274 0 0,-8 6-1375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8.599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13 1 7943 0 0,'0'0'962'0'0,"-1"3"-860"0"0,-11 157-4 0 0,12-130-86 0 0,1 0-1 0 0,2 1 1 0 0,8 41-1 0 0,12 30-203 0 0,-22-100 36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8.96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183 208 10135 0 0,'-2'1'778'0'0,"-8"5"-506"0"0,-2 5-220 0 0,9-7-18 0 0,1 1 0 0 0,-1 0 0 0 0,1 0 0 0 0,0 0 0 0 0,0 0 0 0 0,1 0 0 0 0,0 1 0 0 0,0-1 0 0 0,0 0 0 0 0,0 1 0 0 0,1 9 0 0 0,0 7-89 0 0,6 35 0 0 0,-2-28-115 0 0,-1-2-133 0 0,12 82-1720 0 0,-14-90 318 0 0</inkml:trace>
  <inkml:trace contextRef="#ctx0" brushRef="#br0" timeOffset="1">2 152 10135 0 0,'0'0'464'0'0,"-1"-2"-9"0"0,1-4-435 0 0,0 1-1 0 0,0-1 1 0 0,0 1 0 0 0,1 0-1 0 0,0-1 1 0 0,0 1 0 0 0,0 0-1 0 0,0-1 1 0 0,1 1 0 0 0,0 0 0 0 0,0 0-1 0 0,1 0 1 0 0,-1 0 0 0 0,1 1-1 0 0,0-1 1 0 0,0 1 0 0 0,1 0-1 0 0,-1-1 1 0 0,1 1 0 0 0,0 1-1 0 0,0-1 1 0 0,0 1 0 0 0,0-1-1 0 0,8-3 1 0 0,-6 3-28 0 0,0 1-1 0 0,1-1 1 0 0,-1 1-1 0 0,1 0 1 0 0,0 1 0 0 0,0 0-1 0 0,0 0 1 0 0,0 0-1 0 0,0 1 1 0 0,1 0-1 0 0,-1 0 1 0 0,0 1 0 0 0,0 0-1 0 0,1 0 1 0 0,-1 1-1 0 0,0-1 1 0 0,1 2-1 0 0,8 2 1 0 0,32 15-776 0 0,-31-11-105 0 0,32 10-1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9.310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29 0 919 0 0,'-14'8'4267'0'0,"12"-3"-3692"0"0,0-1 1 0 0,0 1-1 0 0,0-1 0 0 0,0 1 1 0 0,1 0-1 0 0,0 0 0 0 0,0 0 1 0 0,0 0-1 0 0,0 9 0 0 0,3 55-1202 0 0,0-25 898 0 0,-2 18-271 0 0,3 113 0 0 0,-1-158 0 0 0,1-3-30 0 0,-2-11-125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49.690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74 164 10511 0 0,'-3'1'480'0'0,"-1"0"-459"0"0,0 0-1 0 0,0 1 1 0 0,1 0 0 0 0,-1 0-1 0 0,0 0 1 0 0,1 0-1 0 0,-1 0 1 0 0,1 1-1 0 0,0 0 1 0 0,0 0 0 0 0,0 0-1 0 0,0 0 1 0 0,0 0-1 0 0,0 0 1 0 0,1 1-1 0 0,0-1 1 0 0,0 1 0 0 0,0 0-1 0 0,0-1 1 0 0,0 1-1 0 0,1 0 1 0 0,0 0-1 0 0,0 0 1 0 0,0 0 0 0 0,0 1-1 0 0,0-1 1 0 0,1 7-1 0 0,-1 4-112 0 0,1 0-1 0 0,1 0 1 0 0,0 0 0 0 0,1-1-1 0 0,0 1 1 0 0,1 0-1 0 0,1-1 1 0 0,8 21-1 0 0,-4-20 40 0 0,6 5 42 0 0,-9-17 12 0 0,-1-1-2 0 0,10 5 16 0 0,-11-7 28 0 0,0 0 0 0 0,0 0 1 0 0,0-1-1 0 0,0 1 0 0 0,0-1 0 0 0,0 1 0 0 0,0-1 1 0 0,0 0-1 0 0,0 0 0 0 0,-1-1 0 0 0,1 1 0 0 0,0 0 1 0 0,-1-1-1 0 0,1 0 0 0 0,-1 1 0 0 0,1-1 0 0 0,-1 0 1 0 0,0 0-1 0 0,0 0 0 0 0,0-1 0 0 0,0 1 0 0 0,3-4 1 0 0,5-8 185 0 0,0-1-1 0 0,12-22 1 0 0,-22 36-228 0 0,12-24 73 0 0,-2-1 0 0 0,-1-1 0 0 0,9-37-1 0 0,-15 50-52 0 0,1-2 1 0 0,-1 0 0 0 0,-1 0 0 0 0,0 0 0 0 0,-1-22 0 0 0,-1 31-18 0 0,-1 0 1 0 0,1 0 0 0 0,-1 0-1 0 0,0 0 1 0 0,-1 0-1 0 0,0 1 1 0 0,0-1 0 0 0,0 0-1 0 0,-1 1 1 0 0,0 0-1 0 0,0-1 1 0 0,-5-6 0 0 0,6 13-38 0 0,1-1 1 0 0,-1 0 0 0 0,0 0 0 0 0,1 1 0 0 0,-1-1 0 0 0,0 1 0 0 0,0-1-1 0 0,0 1 1 0 0,0 0 0 0 0,1-1 0 0 0,-1 1 0 0 0,0 0 0 0 0,0 0-1 0 0,0 1 1 0 0,0-1 0 0 0,0 0 0 0 0,1 1 0 0 0,-1-1 0 0 0,0 1 0 0 0,-2 0-1 0 0,2 0 6 0 0,-2 0-35 0 0,-1 1 0 0 0,1 0 0 0 0,-1 0 1 0 0,1 0-1 0 0,0 0 0 0 0,0 1 0 0 0,0-1 0 0 0,0 1 0 0 0,0 0 1 0 0,1 0-1 0 0,0 1 0 0 0,-1-1 0 0 0,-3 6 0 0 0,0 2-346 0 0,0 0-1 0 0,1 0 1 0 0,-8 19-1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0.06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53 284 1839 0 0,'0'0'160'0'0,"-8"18"-160"0"0,-2-2 0 0 0,2 2 0 0 0,0 2 1376 0 0,2 2 248 0 0,2 2 40 0 0,2 0-3216 0 0,2 1-648 0 0</inkml:trace>
  <inkml:trace contextRef="#ctx0" brushRef="#br0" timeOffset="1">1 577 3223 0 0,'34'-268'2624'0'0,"-24"217"-1827"0"0,2 1 0 0 0,2 0 0 0 0,24-56 0 0 0,-37 103-630 0 0,0 0 0 0 0,1 1-1 0 0,-1-1 1 0 0,1 0 0 0 0,0 1-1 0 0,0-1 1 0 0,0 1 0 0 0,3-3-1 0 0,-3 3 17 0 0,10 15 156 0 0,-7-6-265 0 0,-1 1 1 0 0,1 0-1 0 0,-2 0 1 0 0,1 1-1 0 0,-1-1 1 0 0,0 1-1 0 0,-1 0 1 0 0,0 0-1 0 0,0-1 1 0 0,0 14 0 0 0,6 21 47 0 0,0-8-73 0 0,35 120-120 0 0,-42-152-4 0 0,1 0-4 0 0,6 8 95 0 0,-6-9 320 0 0,9-16 6 0 0,-7 5-290 0 0,-1 0 1 0 0,0-1-1 0 0,0 1 1 0 0,-1 0 0 0 0,0-1-1 0 0,-1 0 1 0 0,0 1 0 0 0,-1-1-1 0 0,1 0 1 0 0,-3-14-1 0 0,3-40 140 0 0,1 46-305 0 0,1 0-1 0 0,0 0 0 0 0,1 0 1 0 0,1 1-1 0 0,1-1 0 0 0,0 1 1 0 0,13-24-1 0 0,-9 25-450 0 0,-4 0-19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0.594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339 29 4143 0 0,'0'0'319'0'0,"-1"-2"-210"0"0,-1-6 50 0 0,-6-7 2143 0 0,0 11-572 0 0,6 5-1635 0 0,0 0-1 0 0,0 0 0 0 0,0 1 0 0 0,0-1 1 0 0,1 0-1 0 0,-1 1 0 0 0,1-1 0 0 0,-1 1 1 0 0,1 0-1 0 0,-2 1 0 0 0,-3 3-427 0 0,-18 19 269 0 0,-33 23 52 0 0,-13 13 309 0 0,68-59-242 0 0,0 1-1 0 0,0 0 0 0 0,0 0 0 0 0,0-1 1 0 0,0 2-1 0 0,0-1 0 0 0,1 0 0 0 0,-1 0 1 0 0,1 0-1 0 0,0 1 0 0 0,0-1 0 0 0,0 1 1 0 0,1-1-1 0 0,-1 1 0 0 0,1-1 1 0 0,0 1-1 0 0,0-1 0 0 0,0 1 0 0 0,0-1 1 0 0,0 1-1 0 0,1-1 0 0 0,1 5 0 0 0,-1-4-39 0 0,0 0-1 0 0,0 0 0 0 0,0 0 0 0 0,0 0 1 0 0,1 0-1 0 0,0-1 0 0 0,-1 1 0 0 0,1-1 1 0 0,1 1-1 0 0,-1-1 0 0 0,4 4 0 0 0,2 2-11 0 0,0 1-5 0 0,1 0 1 0 0,0-1 0 0 0,1 0 0 0 0,0 0-1 0 0,13 7 1 0 0,-6-3 19 0 0,-4-3-18 0 0,1-1 0 0 0,-4 3 11 0 0,-4 2 42 0 0,-6-8-38 0 0,1 0 1 0 0,-1 1-1 0 0,-1-1 0 0 0,1 0 0 0 0,-1 0 0 0 0,0 1 0 0 0,0-1 0 0 0,0 0 0 0 0,-1 0 0 0 0,-3 7 0 0 0,-29 59 114 0 0,29-62-112 0 0,-17 29 89 0 0,-1 0 1 0 0,-2-2-1 0 0,-1 0 0 0 0,-49 51 0 0 0,73-86-152 0 0,0 0 1 0 0,0 1-1 0 0,0-1 0 0 0,0 0 1 0 0,0-1-1 0 0,0 1 0 0 0,-1 0 1 0 0,1-1-1 0 0,-1 1 0 0 0,1-1 1 0 0,-1 1-1 0 0,0-1 0 0 0,1 0 0 0 0,-1-1 1 0 0,0 1-1 0 0,0 0 0 0 0,0-1 1 0 0,0 1-1 0 0,1-1 0 0 0,-1 0 1 0 0,0 0-1 0 0,-4 0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2.860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27 1 3679 0 0,'-9'12'3502'0'0,"7"-5"-3462"0"0,-3 36 74 0 0,4-11-114 0 0,3 27 219 0 0,-1-28 104 0 0,-3 47-1 0 0,-8 5 142 0 0,10-78-400 0 0,4 8-37 0 0,0-2 28 0 0,-2-9-26 0 0,-1 0-1 0 0,1 0 1 0 0,-1-1 0 0 0,1 1 0 0 0,-1 0 0 0 0,1-1 0 0 0,0 1 0 0 0,0-1 0 0 0,0 1 0 0 0,0-1-1 0 0,0 0 1 0 0,0 0 0 0 0,0 0 0 0 0,0 0 0 0 0,1 0 0 0 0,2 1 0 0 0,37 6 471 0 0,-33-7-493 0 0,98 15 263 0 0,-43-14-1162 0 0,-50-2 298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3.30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54 214 6911 0 0,'0'0'1370'0'0,"-1"3"-1028"0"0,-10 27-8 0 0,8-23-357 0 0,-1 4 4 0 0,5 21-53 0 0,0-19 61 0 0,3 29-54 0 0,-1-22 104 0 0,0-9-5 0 0,2-3 109 0 0,13 16 473 0 0,-15-22-437 0 0,12 3 210 0 0,-12-4-346 0 0,1 0-1 0 0,-1-1 0 0 0,1 1 1 0 0,-1-1-1 0 0,1 0 0 0 0,0 0 1 0 0,-1 0-1 0 0,1 0 0 0 0,-1-1 1 0 0,1 1-1 0 0,-1-1 0 0 0,1 0 1 0 0,-1 0-1 0 0,1 0 0 0 0,-1-1 0 0 0,0 1 1 0 0,1-1-1 0 0,-1 0 0 0 0,0 0 1 0 0,0 0-1 0 0,0 0 0 0 0,-1 0 1 0 0,1-1-1 0 0,2-2 0 0 0,5-6 150 0 0,0 0 0 0 0,-1-1-1 0 0,-1 0 1 0 0,10-17-1 0 0,-1-1-304 0 0,24-58 0 0 0,-37 78 91 0 0,-1-1 0 0 0,1 1-1 0 0,-2 0 1 0 0,0-1 0 0 0,0 0 0 0 0,-1 1 0 0 0,0-1 0 0 0,0 0 0 0 0,-2 0 0 0 0,0-11 0 0 0,0 18 8 0 0,-1 0-1 0 0,1 0 1 0 0,0 0 0 0 0,-1 1 0 0 0,0-1-1 0 0,0 0 1 0 0,0 1 0 0 0,0 0-1 0 0,0-1 1 0 0,-1 1 0 0 0,0 0 0 0 0,1 0-1 0 0,-1 0 1 0 0,0 1 0 0 0,0-1-1 0 0,-1 1 1 0 0,1 0 0 0 0,-1-1 0 0 0,1 2-1 0 0,-1-1 1 0 0,1 0 0 0 0,-1 1 0 0 0,0-1-1 0 0,0 1 1 0 0,0 0 0 0 0,0 0-1 0 0,-5 0 1 0 0,1 0-5 0 0,-1 0-1 0 0,1 1 0 0 0,-1 0 1 0 0,0 0-1 0 0,0 1 1 0 0,1 0-1 0 0,-1 0 1 0 0,1 1-1 0 0,-1 0 0 0 0,1 0 1 0 0,-13 7-1 0 0,17-8 14 0 0,-2 2 11 0 0,0 0-1 0 0,-1 1 0 0 0,1 0 0 0 0,-10 9 0 0 0,9-7-35 0 0,1 2 1 0 0,0-1 0 0 0,1 1-1 0 0,-1 0 1 0 0,-5 13-1 0 0,8-15-207 0 0,-1 1 0 0 0,2 0 0 0 0,-1 0 0 0 0,1 1 0 0 0,0-1 0 0 0,-1 9 0 0 0,3-14-288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3.662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109 1 7199 0 0,'0'0'546'0'0,"1"2"-381"0"0,1 4-169 0 0,0 0 0 0 0,-1 1 1 0 0,1-1-1 0 0,-2 0 0 0 0,1 0 0 0 0,0 0 0 0 0,-1 1 0 0 0,0-1 1 0 0,-1 0-1 0 0,0 0 0 0 0,1 1 0 0 0,-3 5 0 0 0,-1 3-123 0 0,0 1 0 0 0,0-1 0 0 0,-13 26-1 0 0,-1-1-188 0 0,13-26 275 0 0,-1 0 1 0 0,0-1-1 0 0,-1 0 0 0 0,-13 19 0 0 0,12-21 52 0 0,7-8 378 0 0,-6-18-81 0 0,5 7-436 0 0,0 0-1 0 0,1 0 0 0 0,0 0 1 0 0,1 1-1 0 0,0-1 0 0 0,0 0 1 0 0,2-14-1 0 0,-1 8-998 0 0,1-15-1185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4.002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26 64 6015 0 0,'0'0'542'0'0,"0"3"-446"0"0,-10 34 12 0 0,7-27 185 0 0,0 1 1 0 0,0 0-1 0 0,1 0 0 0 0,0 0 1 0 0,1 1-1 0 0,0-1 0 0 0,1 0 0 0 0,0 0 1 0 0,4 23-1 0 0,-1-23-247 0 0,0-1 0 0 0,1 1 1 0 0,1-1-1 0 0,-1 0 0 0 0,2 0 0 0 0,0-1 0 0 0,0 0 1 0 0,0 0-1 0 0,1 0 0 0 0,0-1 0 0 0,1 1 0 0 0,0-2 1 0 0,0 1-1 0 0,1-1 0 0 0,0-1 0 0 0,0 1 0 0 0,1-2 1 0 0,-1 1-1 0 0,20 7 0 0 0,-26-12-27 0 0,1 0-1 0 0,0 0 1 0 0,0 0 0 0 0,0-1 0 0 0,0 1-1 0 0,0-1 1 0 0,0 0 0 0 0,0 0-1 0 0,-1 0 1 0 0,1-1 0 0 0,0 1 0 0 0,0-1-1 0 0,0 0 1 0 0,0 0 0 0 0,0-1-1 0 0,-1 1 1 0 0,1-1 0 0 0,-1 1-1 0 0,1-1 1 0 0,-1 0 0 0 0,5-4 0 0 0,-2 1 45 0 0,0 0 0 0 0,0-1 0 0 0,0 1 0 0 0,0-2 1 0 0,-1 1-1 0 0,0-1 0 0 0,-1 1 0 0 0,8-14 0 0 0,0-10 40 0 0,-1 0-1 0 0,-2-1 1 0 0,-1 0 0 0 0,-1-1-1 0 0,4-53 1 0 0,-9 76-140 0 0,-2 0 1 0 0,1-1 0 0 0,-1 1 0 0 0,-1 0-1 0 0,1-1 1 0 0,-5-17 0 0 0,4 25-100 0 0,-1-3 23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4.81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191 30 919 0 0,'-1'-1'67'0'0,"-38"-22"7995"0"0,31 18-7721 0 0,6 4 20 0 0,-14 2 144 0 0,10 1-512 0 0,0-1 0 0 0,0 2 0 0 0,1-1 0 0 0,0 1 0 0 0,-1-1 0 0 0,1 2 0 0 0,0-1 0 0 0,0 0 0 0 0,1 1 0 0 0,-1 0 0 0 0,1 0 0 0 0,-4 5 0 0 0,1 0-50 0 0,1 0 0 0 0,0 1 1 0 0,0 0-1 0 0,-4 11 0 0 0,9-18 70 0 0,-3 8-13 0 0,0 0 1 0 0,1 1-1 0 0,1-1 0 0 0,0 1 1 0 0,0-1-1 0 0,1 1 1 0 0,1-1-1 0 0,0 1 0 0 0,0 0 1 0 0,1-1-1 0 0,1 1 1 0 0,0-1-1 0 0,0 1 0 0 0,1-1 1 0 0,1 0-1 0 0,0 0 1 0 0,0 0-1 0 0,1 0 0 0 0,1-1 1 0 0,0 0-1 0 0,0 0 1 0 0,1 0-1 0 0,0-1 1 0 0,0 0-1 0 0,17 14 0 0 0,-21-20 19 0 0,0-1-1 0 0,0 1 0 0 0,1-1 0 0 0,-1 0 0 0 0,1-1 0 0 0,-1 1 1 0 0,1 0-1 0 0,0-1 0 0 0,0 0 0 0 0,0 0 0 0 0,0 0 1 0 0,0 0-1 0 0,0-1 0 0 0,0 1 0 0 0,6-1 0 0 0,-4-1 39 0 0,-1 0-1 0 0,0-1 1 0 0,1 1-1 0 0,-1-1 0 0 0,0 0 1 0 0,0 0-1 0 0,0 0 1 0 0,0-1-1 0 0,-1 0 1 0 0,1 0-1 0 0,4-4 0 0 0,0 0-4 0 0,-1-2-1 0 0,1 1 1 0 0,-2-1 0 0 0,1 0-1 0 0,-1 0 1 0 0,-1-1-1 0 0,0 0 1 0 0,0 0-1 0 0,7-18 1 0 0,-1-5-70 0 0,16-63 0 0 0,-10-11-425 0 0,-14 79 190 0 0,-4 25 437 0 0,1 7-158 0 0,0-1 0 0 0,0 0 0 0 0,0 0-1 0 0,0 0 1 0 0,1 0 0 0 0,-1 0 0 0 0,1 0-1 0 0,0 0 1 0 0,2 3 0 0 0,6 11-28 0 0,-6-7 2 0 0,-4-7 0 0 0,1 0 0 0 0,0-1 0 0 0,0 1 0 0 0,0-1 0 0 0,1 1 0 0 0,-1-1 0 0 0,1 1 0 0 0,-1-1 0 0 0,1 0 0 0 0,0 0 0 0 0,0 0 0 0 0,0 0 0 0 0,0 0 0 0 0,0 0 0 0 0,0-1 0 0 0,0 1 0 0 0,5 2 0 0 0,20 10 0 0 0,-12-13 0 0 0,-8-2 0 0 0,-5 1 0 0 0,0 1 0 0 0,0-1 0 0 0,0 0 0 0 0,0 0 0 0 0,-1 0 0 0 0,1 0 0 0 0,0-1 0 0 0,0 1 0 0 0,0 0 0 0 0,0-1 0 0 0,0 1 0 0 0,-1-1 0 0 0,1 0 0 0 0,0 1 0 0 0,-1-1 0 0 0,4-2 0 0 0,2-2 0 0 0,71-32 366 0 0,-73 35-313 0 0,8 1-40 0 0,-1 2-45 0 0,-9 0-125 0 0,-8 7-888 0 0,2-3 1019 0 0,0 0 0 0 0,-1 0 0 0 0,1 0 0 0 0,-1 0 0 0 0,0-1 0 0 0,-1 0 0 0 0,1 1 0 0 0,-1-2 0 0 0,0 1 0 0 0,0-1 0 0 0,0 1 0 0 0,0-1 0 0 0,-1-1 0 0 0,1 1 0 0 0,-7 1 0 0 0,-4 2-45 0 0,0-2-1 0 0,0 0 1 0 0,-1-1-1 0 0,-30 3 0 0 0,6-3 140 0 0,39-3 80 0 0,1 3-84 0 0,0 1-56 0 0,-1 0 0 0 0,1 0 0 0 0,0 1 0 0 0,0-1 0 0 0,0 0 0 0 0,1 1 0 0 0,-1-1 0 0 0,1 0 0 0 0,0 1 0 0 0,0-1 0 0 0,1 1 1 0 0,0-1-1 0 0,-1 1 0 0 0,1-1 0 0 0,1 0 0 0 0,-1 0 0 0 0,0 0 0 0 0,1 1 0 0 0,0-1 0 0 0,3 4 0 0 0,-1 0 13 0 0,56 109-11 0 0,-29-55 182 0 0,-30-60-30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5.67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0 1 1375 0 0,'0'0'9423'0'0,"1"3"-9316"0"0,9 38-136 0 0,-2 2 1 0 0,-2-1 0 0 0,-2 1 0 0 0,-2-1 0 0 0,-4 73-1 0 0,-4-56-56 0 0,4-43-1884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6.09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52 49 6447 0 0,'-2'1'298'0'0,"-1"0"-192"0"0,-20 10 176 0 0,6 0-87 0 0,13-3 1070 0 0,4-5-813 0 0,0-2-441 0 0,-1 0 0 0 0,1 1 0 0 0,-1-1 0 0 0,1 0 0 0 0,0 0 0 0 0,0 1 0 0 0,0-1 0 0 0,0 0 0 0 0,0 1 0 0 0,0-1 0 0 0,0 0 0 0 0,0 1 0 0 0,0-1 0 0 0,1 0 0 0 0,-1 1 0 0 0,0-1 0 0 0,1 0 0 0 0,0 0 0 0 0,0 2 0 0 0,1 1 9 0 0,2 6-16 0 0,-4-8-4 0 0,1 1 1 0 0,0 0 0 0 0,0-1-1 0 0,0 1 1 0 0,0 0 0 0 0,0-1-1 0 0,1 0 1 0 0,-1 1 0 0 0,4 3-1 0 0,14 18 0 0 0,-11-11 0 0 0,-4-7 0 0 0,1 0 0 0 0,0 0 0 0 0,0 0 0 0 0,0 0 0 0 0,0-1 0 0 0,1 0 0 0 0,0 0 0 0 0,11 7 0 0 0,-15-11 13 0 0,0 1-1 0 0,0 0 1 0 0,0-1-1 0 0,0 0 1 0 0,0 1-1 0 0,0-1 0 0 0,0 0 1 0 0,0 0-1 0 0,1 0 1 0 0,-1-1-1 0 0,0 1 1 0 0,1 0-1 0 0,-1-1 0 0 0,0 0 1 0 0,1 1-1 0 0,-1-1 1 0 0,1 0-1 0 0,-1 0 1 0 0,0 0-1 0 0,1-1 0 0 0,-1 1 1 0 0,4-1-1 0 0,1-1 22 0 0,-2 0 31 0 0,1 1 0 0 0,-1-1 0 0 0,-1 0-1 0 0,1 0 1 0 0,0-1 0 0 0,0 0 0 0 0,-1 0-1 0 0,0 0 1 0 0,1 0 0 0 0,-1 0 0 0 0,-1-1-1 0 0,1 0 1 0 0,0 0 0 0 0,5-8 0 0 0,4-7 114 0 0,-1-1 0 0 0,11-24 0 0 0,-12 24-144 0 0,36-83-49 0 0,-46 101-58 0 0,-3 18-10 0 0,-8 39 85 0 0,-8 65 282 0 0,14-81-181 0 0,-3 63 181 0 0,8-88-239 0 0,-1-1 0 0 0,2 1 0 0 0,0-1 0 0 0,1 0-1 0 0,7 22 1 0 0,-9-31-56 0 0,0 1 0 0 0,1-1 0 0 0,0 0 0 0 0,0 0 0 0 0,0-1 0 0 0,0 1 0 0 0,1 0 0 0 0,-1-1 0 0 0,1 1 0 0 0,0-1 0 0 0,0 0-1 0 0,0 0 1 0 0,1 0 0 0 0,-1 0 0 0 0,6 2 0 0 0,2 3-139 0 0,15 5-1906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6.43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51 7423 0 0,'0'0'4295'0'0,"2"-1"-4230"0"0,26-10-1 0 0,-22 8-64 0 0,23-4 0 0 0,24-1-29 0 0,59-11-2304 0 0,-109 18 1822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6.810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59 0 7311 0 0,'0'0'548'0'0,"-1"3"-372"0"0,-3 21-138 0 0,1 0 0 0 0,0 1 0 0 0,2 27-1 0 0,-4 46 24 0 0,-16 3-61 0 0,5-34 0 0 0,11-38 1744 0 0,21-9-677 0 0,-12-18-967 0 0,0 0-1 0 0,0 0 1 0 0,1 0 0 0 0,-1-1 0 0 0,0 0-1 0 0,0 0 1 0 0,1 0 0 0 0,-1 0-1 0 0,7-1 1 0 0,-6 1-101 0 0,48 1 132 0 0,-43-2-499 0 0,0-1-1 0 0,0 1 1 0 0,0-2 0 0 0,-1 1 0 0 0,1-2 0 0 0,-1 1 0 0 0,1-1 0 0 0,-1-1 0 0 0,0 1-1 0 0,13-9 1 0 0,-19 11-104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7.18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0 7831 0 0,'0'0'1464'0'0,"3"1"-1310"0"0,47 5-509 0 0,-34-5-786 0 0,0 0-1 0 0,16 5 1 0 0,-10 0-1306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7.571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102 1 5063 0 0,'-10'14'143'0'0,"1"0"-1"0"0,0 0 0 0 0,0 1 0 0 0,2 1 0 0 0,0-1 0 0 0,1 1 1 0 0,-8 28-1 0 0,4 6 369 0 0,-6 62 1 0 0,11-73-898 0 0,7-6-1495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7.957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69 1 8895 0 0,'-11'16'225'0'0,"1"1"-1"0"0,0 1 1 0 0,1 0-1 0 0,-9 27 1 0 0,16-37-186 0 0,0-1 1 0 0,0 0-1 0 0,0 1 0 0 0,1 0 0 0 0,0-1 1 0 0,1 1-1 0 0,0-1 0 0 0,0 1 1 0 0,0 0-1 0 0,1-1 0 0 0,0 1 0 0 0,1-1 1 0 0,0 1-1 0 0,4 10 0 0 0,-5-13-22 0 0,1 1 7 0 0,15 8 15 0 0,-11-9-64 0 0,-1-1 0 0 0,2 1 0 0 0,-1-1-1 0 0,0-1 1 0 0,1 1 0 0 0,-1-1 0 0 0,1 0-1 0 0,0-1 1 0 0,0 1 0 0 0,0-2 0 0 0,0 1-1 0 0,1-1 1 0 0,-1 0 0 0 0,10 0 0 0 0,-8-1 34 0 0,0-1 0 0 0,0-1 0 0 0,-1 0 0 0 0,1 0 0 0 0,0 0 1 0 0,-1-1-1 0 0,0-1 0 0 0,1 1 0 0 0,-1-1 0 0 0,-1-1 0 0 0,1 1 1 0 0,12-11-1 0 0,-12 6 31 0 0,0 0-1 0 0,-1-1 1 0 0,0 1 0 0 0,0-1 0 0 0,-1-1-1 0 0,0 1 1 0 0,5-17 0 0 0,-1 7-27 0 0,-6 14-13 0 0,-1 0 0 0 0,0 0 0 0 0,-1-1 0 0 0,0 1 0 0 0,0-1 0 0 0,0 0 0 0 0,0 1 0 0 0,-1-1 0 0 0,0-8 0 0 0,-15 56-72 0 0,3 7 72 0 0,-10 94 0 0 0,16-92-28 0 0,1-22-133 0 0,1 1 1 0 0,2-1-1 0 0,0 0 1 0 0,2 0-1 0 0,1 0 1 0 0,7 35-1 0 0,-8-59-3 0 0,1 0-1 0 0,-1 0 1 0 0,1 0-1 0 0,-1 0 1 0 0,1 0-1 0 0,3 4 0 0 0,5 4-315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8.286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30 292 9703 0 0,'-2'2'440'0'0,"-1"1"-280"0"0,-13 15 271 0 0,9-4-414 0 0,5 3-17 0 0,3 7-34 0 0,3-17 9 0 0,-1-3 3 0 0,2 7-50 0 0,-3-5 34 0 0,1 0 0 0 0,0-1 0 0 0,0 1 0 0 0,0-1 0 0 0,0 0 0 0 0,1 0 0 0 0,0 0 0 0 0,0-1 0 0 0,0 1 0 0 0,1-1 0 0 0,0 0 0 0 0,-1 0-1 0 0,1 0 1 0 0,11 5 0 0 0,-12-7 50 0 0,-1 0 0 0 0,1 0 1 0 0,0 0-1 0 0,0-1 0 0 0,0 1 0 0 0,0-1 0 0 0,0 0 0 0 0,0 0 0 0 0,0 0 0 0 0,0-1 0 0 0,0 0 0 0 0,1 0 0 0 0,-1 0 0 0 0,0 0 0 0 0,0 0 0 0 0,0-1 0 0 0,0 0 0 0 0,0 0 1 0 0,0 0-1 0 0,7-3 0 0 0,-5 1 109 0 0,1-1-1 0 0,-1 0 1 0 0,0 0 0 0 0,0 0 0 0 0,0-1 0 0 0,0 0 0 0 0,-1 0 0 0 0,0-1 0 0 0,0 1 0 0 0,0-1-1 0 0,3-7 1 0 0,0-1-126 0 0,-1 0-1 0 0,0 0 0 0 0,-1-1 1 0 0,-1 0-1 0 0,0-1 0 0 0,-1 1 1 0 0,-1-1-1 0 0,0 0 0 0 0,-1 0 1 0 0,-1 0-1 0 0,-1 0 0 0 0,0 0 0 0 0,-1 0 1 0 0,0 0-1 0 0,-2 1 0 0 0,0-1 1 0 0,0 0-1 0 0,-2 1 0 0 0,0 0 1 0 0,0 0-1 0 0,-1 0 0 0 0,-9-14 1 0 0,13 25-27 0 0,-1 1 0 0 0,1 0 0 0 0,-1-1 0 0 0,1 1 0 0 0,-1 0 1 0 0,0 0-1 0 0,0 0 0 0 0,0 1 0 0 0,-1-1 0 0 0,1 1 0 0 0,-1 0 1 0 0,1-1-1 0 0,-7-1 0 0 0,8 3 14 0 0,0 1-1 0 0,0-1 1 0 0,0 1 0 0 0,-1 0-1 0 0,1 0 1 0 0,0 0 0 0 0,0 0-1 0 0,0 0 1 0 0,0 0 0 0 0,-1 0-1 0 0,1 1 1 0 0,0-1 0 0 0,0 1-1 0 0,0-1 1 0 0,0 1 0 0 0,0 0 0 0 0,0 0-1 0 0,0 0 1 0 0,0 0 0 0 0,0 0-1 0 0,0 0 1 0 0,1 1 0 0 0,-1-1-1 0 0,0 1 1 0 0,1-1 0 0 0,-1 1-1 0 0,0 2 1 0 0,-5 4-51 0 0,1 1 1 0 0,0 0-1 0 0,1 0 1 0 0,0 1-1 0 0,0 0 0 0 0,-3 11 1 0 0,-17 65-1875 0 0,19-64 346 0 0,0 0-1258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8.623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36 1 9215 0 0,'0'0'707'0'0,"-11"13"-220"0"0,10-8-420 0 0,0 0 0 0 0,0 0 0 0 0,0 0 0 0 0,0 1 0 0 0,1-1 1 0 0,0 0-1 0 0,0 1 0 0 0,2 9 0 0 0,13 46-207 0 0,-10-46-128 0 0,-1 1 0 0 0,4 26 0 0 0,-8-13-155 0 0,0-1 1 0 0,-2 1-1 0 0,-9 41 1 0 0,9-53 342 0 0,2-17 79 0 0,0 0 0 0 0,0 0-1 0 0,0 0 1 0 0,0 1 0 0 0,0-1 0 0 0,0 0-1 0 0,0 0 1 0 0,0 0 0 0 0,0 0-1 0 0,0 1 1 0 0,0-1 0 0 0,0 0 0 0 0,0 0-1 0 0,0 0 1 0 0,0 0 0 0 0,0 1-1 0 0,-1-1 1 0 0,1 0 0 0 0,0 0-1 0 0,0 0 1 0 0,0 0 0 0 0,0 0 0 0 0,0 1-1 0 0,0-1 1 0 0,0 0 0 0 0,-1 0-1 0 0,1 0 1 0 0,0 0 0 0 0,0 0 0 0 0,0 0-1 0 0,0 0 1 0 0,0 0 0 0 0,-1 1-1 0 0,1-1 1 0 0,0 0 0 0 0,0 0-1 0 0,0 0 1 0 0,0 0 0 0 0,-1 0 0 0 0,1 0-1 0 0,0 0 1 0 0,-6-7-10 0 0,-5-14 12 0 0,10 20-7 0 0,-2-8-275 0 0,0-1 1 0 0,1 1-1 0 0,-1-1 1 0 0,2 1-1 0 0,0-1 1 0 0,-1-11-1 0 0,2 17-90 0 0,-2-24-2172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8.948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2 122 8319 0 0,'0'0'191'0'0,"0"-2"26"0"0,-1-4-163 0 0,1 1 0 0 0,0-1 0 0 0,0 0 0 0 0,0 0 0 0 0,1 1 0 0 0,0-1 0 0 0,0 1 0 0 0,0-1 0 0 0,1 1 0 0 0,0-1 0 0 0,3-7 0 0 0,-3 10-21 0 0,-1 0 1 0 0,1 0-1 0 0,0 0 1 0 0,0 1-1 0 0,0-1 1 0 0,0 0-1 0 0,0 1 1 0 0,1-1-1 0 0,-1 1 1 0 0,1 0-1 0 0,0 0 1 0 0,-1 0-1 0 0,1 0 1 0 0,0 1-1 0 0,0-1 0 0 0,0 1 1 0 0,0 0-1 0 0,1-1 1 0 0,-1 1-1 0 0,0 1 1 0 0,4-2-1 0 0,10 3-33 0 0,-12 0 0 0 0,0 1 0 0 0,-1 0 0 0 0,1 0 0 0 0,0 1 0 0 0,6 4 0 0 0,11 10 0 0 0,-18-11 0 0 0,-1 1 0 0 0,9 8 3 0 0,-1 0 0 0 0,9 18-1 0 0,26 38 297 0 0,-43-66-246 0 0,2 9 13 0 0,-6 2-8 0 0,-1-9-92 0 0,-1 0 0 0 0,0 0-1 0 0,0 0 1 0 0,-1 0-1 0 0,0-1 1 0 0,0 1 0 0 0,0-1-1 0 0,-1 0 1 0 0,0 0 0 0 0,0-1-1 0 0,0 0 1 0 0,-11 8-1 0 0,-21 24-114 0 0,35-34 149 0 0,0 0 0 0 0,0 0 0 0 0,-1 0 0 0 0,1-1-1 0 0,-1 1 1 0 0,1-1 0 0 0,-1 0 0 0 0,-6 4 0 0 0,1 0 927 0 0,8-2-713 0 0,0-4-200 0 0,0 1-1 0 0,0 0 1 0 0,-1 0-1 0 0,1-1 0 0 0,0 1 1 0 0,0 0-1 0 0,0 0 1 0 0,0 0-1 0 0,1-1 0 0 0,-1 1 1 0 0,0 0-1 0 0,0 0 1 0 0,0-1-1 0 0,1 1 1 0 0,-1 0-1 0 0,1 1 0 0 0,5 3 56 0 0,0-1 0 0 0,0 1 0 0 0,0-1 0 0 0,1 0 0 0 0,-1-1 0 0 0,1 1 0 0 0,0-2 0 0 0,0 1 0 0 0,12 3 0 0 0,2 0-50 0 0,-2 1 1 0 0,27 14-1 0 0,-17-4-4033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6:30:59.323"/>
    </inkml:context>
    <inkml:brush xml:id="br0">
      <inkml:brushProperty name="width" value="0.2" units="cm"/>
      <inkml:brushProperty name="height" value="0.2" units="cm"/>
      <inkml:brushProperty name="color" value="#00A0D7"/>
    </inkml:brush>
  </inkml:definitions>
  <inkml:trace contextRef="#ctx0" brushRef="#br0">1 121 10135 0 0,'0'0'919'0'0,"0"3"-747"0"0,1 9-143 0 0,0-1 0 0 0,1 0 0 0 0,0 0 0 0 0,1 0 0 0 0,0 0-1 0 0,1 0 1 0 0,0-1 0 0 0,1 1 0 0 0,6 11 0 0 0,63 91-68 0 0,-53-85 58 0 0,-17-22-98 0 0,0-1-1 0 0,1 0 1 0 0,-1 0-1 0 0,1 0 1 0 0,0-1 0 0 0,1 1-1 0 0,-1-1 1 0 0,1 0-1 0 0,0-1 1 0 0,0 1-1 0 0,0-1 1 0 0,0 0-1 0 0,1-1 1 0 0,6 2-1 0 0,-1-6-841 0 0,-10 1 721 0 0</inkml:trace>
  <inkml:trace contextRef="#ctx0" brushRef="#br0" timeOffset="1">596 0 8287 0 0,'-1'3'639'0'0,"-33"67"-105"0"0,-41 78 649 0 0,57-118-1084 0 0,-1-1 1 0 0,-41 49-1 0 0,-34 14-122 0 0,57-59-10 0 0,-35 43 1 0 0,51-50 15 0 0,1 0 0 0 0,1 2 0 0 0,2 0 1 0 0,1 1-1 0 0,1 0 0 0 0,-12 34 0 0 0,16-33-23 0 0,2 1-1 0 0,1 0 0 0 0,-6 47 1 0 0,15-66 59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4:56.79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307 21 1839 0 0,'0'0'6122'0'0,"1"-5"-5990"0"0,-55-10 1838 0 0,32 18-775 0 0,13-1-1128 0 0,0 1 1 0 0,0 1-1 0 0,-16 8 0 0 0,-72 45 1120 0 0,93-52-1181 0 0,0 0-1 0 0,0 0 1 0 0,0 0 0 0 0,0 1-1 0 0,1-1 1 0 0,0 1 0 0 0,0 0-1 0 0,-2 8 1 0 0,4-12-4 0 0,-9 25 4 0 0,0 1-1 0 0,-9 52 0 0 0,15-55-5 0 0,2-1 0 0 0,0 1 0 0 0,1 0 0 0 0,2-1 0 0 0,5 36 0 0 0,-4-53 16 0 0,1 1 0 0 0,-1-1 0 0 0,1-1-1 0 0,1 1 1 0 0,5 8 0 0 0,-8-14 72 0 0,32 12 513 0 0,-22-13-414 0 0,1-1 0 0 0,-1-1-1 0 0,20-4 1 0 0,8-3-30 0 0,-33 8-151 0 0,1 0-1 0 0,-1 1 1 0 0,1 0-1 0 0,-1 0 0 0 0,0 0 1 0 0,1 1-1 0 0,-1 0 1 0 0,13 3-1 0 0,-5-1-63 0 0,-12-3 62 0 0,1 1 0 0 0,-1-1-1 0 0,0 0 1 0 0,1 1 0 0 0,-1-1 0 0 0,0 1 0 0 0,1 0 0 0 0,-1 0-1 0 0,0 0 1 0 0,0 0 0 0 0,0 0 0 0 0,4 3 0 0 0,2 1-5 0 0,160 65-75 0 0,-143-59 72 0 0,-24-10 6 0 0,0-1-1 0 0,-1 1 0 0 0,1-1 1 0 0,0 1-1 0 0,0 0 1 0 0,-1-1-1 0 0,1 1 0 0 0,0 0 1 0 0,0-1-1 0 0,-1 1 0 0 0,1 0 1 0 0,-1 0-1 0 0,1 0 1 0 0,-1 0-1 0 0,1 0 0 0 0,-1-1 1 0 0,0 1-1 0 0,1 0 0 0 0,-1 0 1 0 0,0 0-1 0 0,0 0 1 0 0,0 0-1 0 0,0 2 0 0 0,2 5 42 0 0,1-4-16 0 0,2 7 139 0 0,-13 11 29 0 0,5-17-199 0 0,0 0-1 0 0,-1 0 0 0 0,1-1 1 0 0,-1 1-1 0 0,1-1 0 0 0,-2 0 1 0 0,1 0-1 0 0,-9 6 1 0 0,-43 24-29 0 0,28-19 27 0 0,-1 1-53 0 0,18-11 12 0 0,0 1 0 0 0,-17 12 0 0 0,18-11 47 0 0,1-2 0 0 0,-1 0 0 0 0,1 0 0 0 0,-20 6 0 0 0,-19 11 0 0 0,42-19-23 0 0,0 0 0 0 0,0-1 0 0 0,0 1-1 0 0,0-1 1 0 0,0 0 0 0 0,-1-1 0 0 0,1 1 0 0 0,0-1-1 0 0,-9 0 1 0 0,14-1-55 0 0,-11-12-1110 0 0,11-3-42 0 0,3 8 598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4:57.35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11 1375 0 0,'2'-11'9352'0'0,"0"13"-9297"0"0,0 0-1 0 0,0 0 1 0 0,0 0-1 0 0,0 1 0 0 0,0-1 1 0 0,0 0-1 0 0,-1 1 1 0 0,1 0-1 0 0,-1-1 0 0 0,0 1 1 0 0,1 0-1 0 0,0 4 1 0 0,8 42 16 0 0,-1-4 128 0 0,5-3 278 0 0,15 47 57 0 0,-3 0 0 0 0,18 128 1 0 0,-42-201-429 0 0,-2-9-92 0 0,0-1-1 0 0,1 0 1 0 0,0 0 0 0 0,0 0-1 0 0,1 1 1 0 0,0-1 0 0 0,4 10 0 0 0,-5-15-122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4:57.88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6911 0 0,'0'0'3794'0'0,"1"2"-3564"0"0,27 95 1116 0 0,4 12-436 0 0,30 85-526 0 0,-50-129-283 0 0,-10-48-52 0 0,1 0 1 0 0,1 0-1 0 0,7 22 1 0 0,-10-37 9 0 0,-1-1 15 0 0,3 5-30 0 0,-3-5 100 0 0,19 8 748 0 0,21-15-308 0 0,-10 0-505 0 0,-7-3-14 0 0,-22 9-44 0 0,31-8-1785 0 0,-1-2 0 0 0,42-18-1 0 0,-61 22 981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4:58.41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39 9871 0 0,'0'1'898'0'0,"1"3"-799"0"0,0 1 0 0 0,0-1 0 0 0,0 0 0 0 0,0 0 0 0 0,1 0 0 0 0,-1 0 0 0 0,1 0 0 0 0,0 0 0 0 0,1 0 0 0 0,-1 0 0 0 0,5 4 1 0 0,0 2 77 0 0,77 118 342 0 0,28 46 154 0 0,-73-105-423 0 0,22 38 315 0 0,-53-98-311 0 0,-2-10 298 0 0,0-20 495 0 0,-3 8-1043 0 0,-1 2 221 0 0,0 0 0 0 0,1-18 0 0 0,3-16 60 0 0,7-7-183 0 0,-5 24-110 0 0,6-46 0 0 0,-14 71 1 0 0,1 1 0 0 0,-1-1 1 0 0,1 1-1 0 0,-1-1 0 0 0,1 1 1 0 0,0 0-1 0 0,0-1 0 0 0,0 1 1 0 0,0 0-1 0 0,1 0 0 0 0,-1-1 1 0 0,1 1-1 0 0,-1 0 0 0 0,1 1 1 0 0,3-4-1 0 0,-4 3 3 0 0,1 0 0 0 0,-1 0 1 0 0,0 0-1 0 0,0-1 0 0 0,0 1 1 0 0,0 0-1 0 0,0 0 0 0 0,-1-1 0 0 0,1 1 1 0 0,-1-1-1 0 0,1 1 0 0 0,-1 0 0 0 0,0-5 1 0 0,-1-39-352 0 0,0 23-110 0 0,1 8 4 0 0,0 1 1 0 0,2-1-1 0 0,0 1 1 0 0,0 0-1 0 0,1-1 1 0 0,6-14-1 0 0,13-16-3555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4:58.87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48 5527 0 0,'0'0'498'0'0,"4"-25"-316"0"0,-3 23 97 0 0,0 0 0 0 0,-1 0 0 0 0,1 0 0 0 0,0 0 0 0 0,0 0 0 0 0,0 0 0 0 0,0 0-1 0 0,1 1 1 0 0,2-4 0 0 0,-4 5-174 0 0,1 1 0 0 0,0-1 0 0 0,0 1 0 0 0,0-1 0 0 0,-1 1-1 0 0,1 0 1 0 0,0-1 0 0 0,-1 1 0 0 0,1 0 0 0 0,-1 0 0 0 0,1 0 0 0 0,-1-1 0 0 0,1 1-1 0 0,-1 0 1 0 0,1 0 0 0 0,-1 0 0 0 0,0 0 0 0 0,1 0 0 0 0,-1 0 0 0 0,0 0-1 0 0,0 1 1 0 0,39 109 2107 0 0,-15-37-1321 0 0,-10-36-758 0 0,-4-11-33 0 0,12 44-1 0 0,-17-36-46 0 0,-1 0 0 0 0,-1 0-1 0 0,-3 36 1 0 0,0-43-276 0 0,0-26 32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4:59.60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52 666 8719 0 0,'0'0'1376'0'0,"-15"-2"592"0"0,12 0-1890 0 0,1-1-1 0 0,-1 1 0 0 0,1-1 0 0 0,-1 0 1 0 0,1 1-1 0 0,0-1 0 0 0,0 0 1 0 0,0-1-1 0 0,0 1 0 0 0,1 0 0 0 0,-1 0 1 0 0,1-1-1 0 0,0 1 0 0 0,0-1 0 0 0,0 1 1 0 0,0-5-1 0 0,-2-10 480 0 0,2 1 0 0 0,0-20 0 0 0,0 9-302 0 0,1 2-255 0 0,7-50 0 0 0,-2 27 0 0 0,28-167 382 0 0,-29 196-357 0 0,0 7-100 0 0,0 0 0 0 0,0 0 0 0 0,2 1 0 0 0,12-23 0 0 0,-17 33 73 0 0,0 0-1 0 0,1 1 1 0 0,-1-1-1 0 0,1 1 0 0 0,-1 0 1 0 0,1-1-1 0 0,-1 1 1 0 0,1 0-1 0 0,0 0 1 0 0,-1 0-1 0 0,1 0 1 0 0,0 0-1 0 0,0 0 0 0 0,0 1 1 0 0,0-1-1 0 0,0 1 1 0 0,0-1-1 0 0,0 1 1 0 0,0 0-1 0 0,0 0 1 0 0,0 0-1 0 0,0 0 0 0 0,0 0 1 0 0,3 0-1 0 0,-4 1 3 0 0,0-1 0 0 0,0 0 0 0 0,0 0 0 0 0,1 0 0 0 0,-1 0 0 0 0,0 0 0 0 0,0 0 0 0 0,0 0 0 0 0,1 0 0 0 0,-1 0 0 0 0,0 0 0 0 0,0-1 0 0 0,0 1 0 0 0,0 0 0 0 0,0-1 0 0 0,1 1 0 0 0,-1-1 0 0 0,0 0 0 0 0,0 1 0 0 0,0-1 0 0 0,1-1 0 0 0,4-1 0 0 0,-2 1-9 0 0,0 1 1 0 0,0 0-1 0 0,1 1 0 0 0,-1-1 0 0 0,0 1 0 0 0,0-1 0 0 0,1 1 0 0 0,-1 1 0 0 0,0-1 0 0 0,0 1 1 0 0,1-1-1 0 0,-1 1 0 0 0,0 0 0 0 0,0 1 0 0 0,0-1 0 0 0,0 1 0 0 0,0 0 0 0 0,6 3 1 0 0,-3-1-2 0 0,1 0 12 0 0,-1 0 1 0 0,0 1-1 0 0,1 0 1 0 0,-2 1-1 0 0,1-1 1 0 0,-1 1-1 0 0,1 1 1 0 0,6 9-1 0 0,41 64 84 0 0,-34-48-72 0 0,-7-11-7 0 0,-1 1 0 0 0,0 0 1 0 0,-2 1-1 0 0,-1 1 0 0 0,-1-1 0 0 0,-1 1 0 0 0,-1 1 0 0 0,4 30 0 0 0,3 55-407 0 0,-13-108 240 0 0,4 5-46 0 0,0 4-625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0.00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 15 5983 0 0,'0'0'640'0'0,"-5"-8"-640"0"0,12 6 1144 0 0,1 0 200 0 0,-1 1 48 0 0,3-1 8 0 0,5 2-1048 0 0,6 3-200 0 0,2 3-48 0 0,4 0-8 0 0,7 4-24 0 0,0-1-8 0 0,2-2 0 0 0,3 0-3472 0 0,0-2-696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3.01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87 224 3223 0 0,'-1'0'240'0'0,"-3"-1"92"0"0,0-1-1 0 0,0 1 1 0 0,0-1-1 0 0,1 0 0 0 0,-1 0 1 0 0,0 0-1 0 0,1-1 0 0 0,0 1 1 0 0,0-1-1 0 0,0 0 0 0 0,0 0 1 0 0,-4-4-1 0 0,-8-9 289 0 0,-7 1 2052 0 0,24 17-2548 0 0,17 21 382 0 0,0 0 0 0 0,24 45 0 0 0,-41-65-476 0 0,26 55-48 0 0,-10-18-76 0 0,-7-12 110 0 0,0 0 0 0 0,-2 0 0 0 0,6 30 0 0 0,-2-7 38 0 0,-2-16-36 0 0,-3-13 76 0 0,7 38-1 0 0,-13-57-42 0 0,4 4 21 0 0,-1-4-40 0 0,0 0 1 0 0,0-1 0 0 0,0 1 0 0 0,0-1 0 0 0,0 0-1 0 0,0 0 1 0 0,0-1 0 0 0,1 1 0 0 0,-1-1 0 0 0,1 0-1 0 0,9 0 1 0 0,3 1 16 0 0,-3 1 30 0 0,1-1 1 0 0,-1-1-1 0 0,0-1 0 0 0,27-2 0 0 0,-35 2-48 0 0,-1-1 1 0 0,0 0-1 0 0,0-1 0 0 0,0 1 0 0 0,0-1 0 0 0,0 0 1 0 0,0-1-1 0 0,0 1 0 0 0,-1-1 0 0 0,1-1 0 0 0,-1 1 1 0 0,0-1-1 0 0,0 1 0 0 0,6-7 0 0 0,-5 4-6 0 0,-1 0 0 0 0,0-1-1 0 0,0 1 1 0 0,-1-1 0 0 0,0 0 0 0 0,0 0-1 0 0,4-12 1 0 0,-6 14-7 0 0,-1 0 0 0 0,0-1 0 0 0,0 1 0 0 0,0 0 0 0 0,-1-1 0 0 0,0 1 0 0 0,0 0 0 0 0,0-1 0 0 0,-1 1 0 0 0,0 0 0 0 0,0 0 0 0 0,-3-9 0 0 0,-26-61 109 0 0,20 51-70 0 0,-14-41-1 0 0,20 47-69 0 0,0 0-1 0 0,1 0 1 0 0,1 0-1 0 0,1 0 1 0 0,0-1-1 0 0,1 1 1 0 0,4-23-1 0 0,-2 26 3 0 0,1 1 1 0 0,1 1-1 0 0,0-1 0 0 0,1 0 0 0 0,0 1 0 0 0,1 0 1 0 0,1 0-1 0 0,0 1 0 0 0,15-21 0 0 0,25-17-223 0 0,-46 49 230 0 0,0 0 1 0 0,1 1 0 0 0,-1-1-1 0 0,0 0 1 0 0,1 1-1 0 0,-1-1 1 0 0,0 1 0 0 0,1 0-1 0 0,-1-1 1 0 0,1 1 0 0 0,-1 0-1 0 0,0 0 1 0 0,1 0 0 0 0,-1 0-1 0 0,1 0 1 0 0,1 0 0 0 0,17 2-47 0 0,-11 1 37 0 0,-1 1 0 0 0,1-1 0 0 0,-1 2 0 0 0,1-1 1 0 0,-1 1-1 0 0,-1 1 0 0 0,1-1 0 0 0,9 10 0 0 0,6 9-48 0 0,22 27-1 0 0,-34-37 58 0 0,6 8 4 0 0,-1 1 0 0 0,-1 1 0 0 0,-1 0 0 0 0,-1 1 0 0 0,13 37 0 0 0,37 140 0 0 0,-31-92-408 0 0,-31-108 216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3.40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6 133 8263 0 0,'-1'-1'748'0'0,"1"1"-708"0"0,-1-1-1 0 0,1 1 1 0 0,0-1-1 0 0,-1 1 0 0 0,1 0 1 0 0,0-1-1 0 0,-1 1 0 0 0,1-1 1 0 0,0 1-1 0 0,0-1 1 0 0,0 1-1 0 0,-1-1 0 0 0,1 1 1 0 0,0-1-1 0 0,0 1 1 0 0,0-1-1 0 0,0 1 0 0 0,0-1 1 0 0,0 1-1 0 0,0-1 0 0 0,0 1 1 0 0,0-1-1 0 0,0 1 1 0 0,0-1-1 0 0,0 1 0 0 0,1-1 1 0 0,-1 1-1 0 0,0-1 1 0 0,0 1-1 0 0,0-1 0 0 0,1 1 1 0 0,-1 0-1 0 0,0-1 0 0 0,0 1 1 0 0,1-1-1 0 0,-1 1 1 0 0,0 0-1 0 0,1-1 0 0 0,-1 1 1 0 0,1 0-1 0 0,-1-1 1 0 0,1 1-1 0 0,-1 0 0 0 0,0 0 1 0 0,1-1-1 0 0,-1 1 0 0 0,1 0 1 0 0,-1 0-1 0 0,1 0 1 0 0,-1 0-1 0 0,1-1 0 0 0,0 1 1 0 0,27-8 281 0 0,-26 8-238 0 0,210-49 1517 0 0,-204 47-1626 0 0,24-4-478 0 0,0-2 0 0 0,54-19 0 0 0,-66 17-3686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3.74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4 187 10591 0 0,'0'0'1371'0'0,"-1"2"-1126"0"0,0 1-168 0 0,0 10 301 0 0,1-10-372 0 0,0 0 0 0 0,1 0-1 0 0,-1 0 1 0 0,1 0 0 0 0,0 0 0 0 0,0 0-1 0 0,0 0 1 0 0,0 0 0 0 0,0 0 0 0 0,1-1 0 0 0,0 1-1 0 0,-1 0 1 0 0,1-1 0 0 0,4 5 0 0 0,2 2 96 0 0,19 33 86 0 0,-7-12 28 0 0,24 30 0 0 0,63 74-216 0 0,-90-114 286 0 0,0 0 0 0 0,2-2 0 0 0,26 23 0 0 0,-44-41-249 0 0,0 1 0 0 0,0-1 1 0 0,0 1-1 0 0,0-1 0 0 0,0 1 0 0 0,0-1 0 0 0,0 0 0 0 0,0 1 0 0 0,0-1 0 0 0,0 0 0 0 0,0 0 0 0 0,0 0 0 0 0,0 0 0 0 0,0 1 1 0 0,0-2-1 0 0,0 1 0 0 0,0 0 0 0 0,0 0 0 0 0,0 0 0 0 0,0 0 0 0 0,0-1 0 0 0,0 1 0 0 0,0 0 0 0 0,0-1 0 0 0,0 1 1 0 0,0-1-1 0 0,2 0 0 0 0,18-18 444 0 0,-12 15-287 0 0,-9 4-193 0 0,0 0 0 0 0,1 0 0 0 0,-1 0 1 0 0,0 0-1 0 0,1 0 0 0 0,-1 0 0 0 0,0 0 0 0 0,0 0 0 0 0,1 0 0 0 0,-1 0 0 0 0,0 0 0 0 0,1 0 0 0 0,-1 0 0 0 0,0-1 0 0 0,0 1 0 0 0,1 0 0 0 0,-1 0 0 0 0,0 0 0 0 0,0-1 1 0 0,1 1-1 0 0,-1 0 0 0 0,0 0 0 0 0,0 0 0 0 0,0-1 0 0 0,1 1 0 0 0,-1 0 0 0 0,0 0 0 0 0,0-1 0 0 0,0 1 0 0 0,0 0 0 0 0,1-1 0 0 0,5-18 98 0 0,-1-1 0 0 0,-1 1-1 0 0,0-1 1 0 0,1-38 0 0 0,2-56-203 0 0,6-71-26 0 0,-10 168-404 0 0,1 1 0 0 0,0-1 0 0 0,1 1 0 0 0,0-1-1 0 0,2 1 1 0 0,0 1 0 0 0,16-26 0 0 0,-18 34-777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4.07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 4 14279 0 0,'-3'-3'727'0'0,"1"4"-647"0"0,4 10-1057 0 0,8 19 903 0 0,4 0 73 0 0,61 150 67 0 0,-15-34 199 0 0,-55-135-244 0 0,1 4-66 0 0,1 0 0 0 0,0 0 0 0 0,1 0 0 0 0,1-1-1 0 0,0 0 1 0 0,14 15 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4.79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69 254 6447 0 0,'0'0'298'0'0,"-2"0"-10"0"0,1 0-120 0 0,0 0 0 0 0,-1 0 0 0 0,1 0 1 0 0,-1 0-1 0 0,1 0 0 0 0,0 0 1 0 0,-1 0-1 0 0,1 0 0 0 0,-1 0 0 0 0,1 1 1 0 0,0-1-1 0 0,-1 1 0 0 0,1-1 0 0 0,0 1 1 0 0,0-1-1 0 0,-1 1 0 0 0,1 0 0 0 0,0 0 1 0 0,0 0-1 0 0,0-1 0 0 0,0 1 0 0 0,0 0 1 0 0,0 0-1 0 0,0 0 0 0 0,0 1 0 0 0,0-1 1 0 0,0 0-1 0 0,1 0 0 0 0,-1 0 0 0 0,0 3 1 0 0,-1 0-68 0 0,0 0 0 0 0,1 1 0 0 0,0 0-1 0 0,0-1 1 0 0,0 1 0 0 0,0 5 0 0 0,1 4-46 0 0,0-1 1 0 0,1 0-1 0 0,1 1 0 0 0,0-1 0 0 0,0 0 0 0 0,8 20 1 0 0,33 75 294 0 0,-36-92-248 0 0,2 9 543 0 0,-9-45-453 0 0,-15-29-159 0 0,11 39-23 0 0,0-1 0 0 0,1 0-1 0 0,-2-13 1 0 0,3 16 15 0 0,0 0 0 0 0,-1 0-1 0 0,0 0 1 0 0,0 0 0 0 0,-1 1-1 0 0,-7-14 1 0 0,5 13 11 0 0,1-1 0 0 0,1 0 0 0 0,0-1 0 0 0,-4-11 1 0 0,-3-10 711 0 0,15 25-751 0 0,-3 5 0 0 0,0 1-1 0 0,-1-1 1 0 0,1 1 0 0 0,0 0 0 0 0,-1-1 0 0 0,1 1-1 0 0,0 0 1 0 0,-1 0 0 0 0,1 0 0 0 0,0 0-1 0 0,0-1 1 0 0,-1 1 0 0 0,1 0 0 0 0,0 0 0 0 0,0 0-1 0 0,-1 0 1 0 0,1 1 0 0 0,0-1 0 0 0,0 0-1 0 0,-1 0 1 0 0,2 1 0 0 0,15 4-6 0 0,8 10-38 0 0,0 1 1 0 0,35 29-1 0 0,-19-14 40 0 0,-22-16 7 0 0,23 25 0 0 0,-27-25 0 0 0,1-1 0 0 0,23 18 0 0 0,-38-31 7 0 0,0-1-1 0 0,0 1 0 0 0,0-1 1 0 0,-1 1-1 0 0,1-1 0 0 0,0 1 1 0 0,0-1-1 0 0,0 0 0 0 0,0 1 1 0 0,0-1-1 0 0,0 0 0 0 0,0 0 1 0 0,0 1-1 0 0,0-1 0 0 0,0 0 1 0 0,0 0-1 0 0,0 0 0 0 0,0 0 1 0 0,-1 0-1 0 0,1-1 0 0 0,0 1 1 0 0,0 0-1 0 0,0 0 0 0 0,0-1 1 0 0,0 1-1 0 0,0 0 0 0 0,0-1 1 0 0,0 1-1 0 0,0-1 0 0 0,-1 1 1 0 0,1-1-1 0 0,0 1 0 0 0,0-1 1 0 0,-1 0-1 0 0,1 0 1 0 0,0 1-1 0 0,-1-1 0 0 0,1 0 1 0 0,-1 0-1 0 0,1 1 0 0 0,-1-1 1 0 0,1 0-1 0 0,-1 0 0 0 0,1 0 1 0 0,-1 0-1 0 0,0 0 0 0 0,0 0 1 0 0,1 0-1 0 0,-1-2 0 0 0,1 0 20 0 0,3-6 27 0 0,-1-1 0 0 0,-1 1-1 0 0,0-1 1 0 0,0 0 0 0 0,-1 0 0 0 0,0 0 0 0 0,0 0-1 0 0,-2-12 1 0 0,-11-84 561 0 0,6 68-534 0 0,3 21-91 0 0,-1 1 1 0 0,0-1-1 0 0,-12-26 0 0 0,-9-30-30 0 0,24 68-218 0 0,0 1-1 0 0,0-1 0 0 0,0 1 1 0 0,0-1-1 0 0,1 0 1 0 0,0 1-1 0 0,0-1 0 0 0,0 0 1 0 0,1 1-1 0 0,-1-1 1 0 0,1 0-1 0 0,0 1 0 0 0,1-1 1 0 0,-1 1-1 0 0,1 0 1 0 0,2-7-1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5.16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0 12063 0 0,'0'0'2616'0'0,"0"3"-2514"0"0,36 111-137 0 0,-8-25 0 0 0,57 163 221 0 0,-75-226-176 0 0,8 9-124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5.637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24 791 8751 0 0,'-4'12'3846'0'0,"-6"-41"-1670"0"0,5-19-1655 0 0,1 0 1 0 0,4-53 0 0 0,0 4-389 0 0,0 43-129 0 0,9-94 0 0 0,-5 122-6 0 0,1 1-1 0 0,1 0 0 0 0,1 0 1 0 0,1 0-1 0 0,22-44 0 0 0,-27 62-1 0 0,1 1-1 0 0,0-1 1 0 0,0 1-1 0 0,1 0 0 0 0,-1 1 1 0 0,1-1-1 0 0,1 1 1 0 0,-1 0-1 0 0,1 0 1 0 0,0 1-1 0 0,0-1 0 0 0,0 1 1 0 0,9-4-1 0 0,-3 4 5 0 0,2 6 0 0 0,-10-1-10 0 0,1 1-1 0 0,0 1 0 0 0,-1-1 0 0 0,1 1 1 0 0,-1 0-1 0 0,0 0 0 0 0,0 0 0 0 0,0 0 1 0 0,-1 1-1 0 0,1-1 0 0 0,-1 1 1 0 0,1 0-1 0 0,-1 0 0 0 0,-1 0 0 0 0,4 6 1 0 0,5 10-78 0 0,-2 1 0 0 0,9 25 0 0 0,-7-17 43 0 0,111 261-83 0 0,-81-197 165 0 0,-13-35-488 0 0,-22-48 26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6.03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16 13791 0 0,'0'0'1496'0'0,"10"0"-1312"0"0,2 0 8 0 0,3 0 0 0 0,2 0 0 0 0,0 0-192 0 0,3 0 0 0 0,2 0 0 0 0,2-2-96 0 0,1 1 96 0 0,2-3 0 0 0,0 1-72 0 0,5-2-6296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6.847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28 5 6911 0 0,'-10'-4'5593'0'0,"10"4"-5556"0"0,-2 2-23 0 0,0 0 1 0 0,1 0-1 0 0,-1 0 1 0 0,1 0-1 0 0,0 0 1 0 0,-1 0-1 0 0,1 1 1 0 0,0-1-1 0 0,0 0 0 0 0,0 1 1 0 0,1-1-1 0 0,-1 1 1 0 0,1-1-1 0 0,-1 1 1 0 0,1-1-1 0 0,0 1 1 0 0,0-1-1 0 0,0 4 1 0 0,0 0 24 0 0,0 4 36 0 0,0 0-1 0 0,1 0 1 0 0,0 0-1 0 0,0 0 1 0 0,1 0-1 0 0,4 12 0 0 0,25 56 276 0 0,-11-28-309 0 0,67 176 165 0 0,-85-213-174 0 0,-2-12-36 0 0,0 0 1 0 0,0 0 0 0 0,0 0-1 0 0,0 0 1 0 0,0-1 0 0 0,0 1-1 0 0,0 0 1 0 0,0 0-1 0 0,0 0 1 0 0,1 0 0 0 0,-1-1-1 0 0,0 1 1 0 0,1 0-1 0 0,-1 0 1 0 0,0 0 0 0 0,2 1-1 0 0,-2-2-86 0 0,-17-14-3513 0 0,4 1 2332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7.36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95 184 455 0 0,'-32'-21'1468'0'0,"27"19"-893"0"0,0 0 0 0 0,1-1 0 0 0,-1 0 1 0 0,1 0-1 0 0,0 0 0 0 0,-1-1 0 0 0,1 1 0 0 0,1-1 0 0 0,-1 0 1 0 0,1 0-1 0 0,-1-1 0 0 0,1 1 0 0 0,-3-7 0 0 0,5 9-461 0 0,0 0 0 0 0,1 0 1 0 0,-1 1-1 0 0,1-1 0 0 0,0 0 0 0 0,-1 0 0 0 0,1 0 0 0 0,0 0 0 0 0,0 0 0 0 0,0 0 0 0 0,0 0 0 0 0,1 0 0 0 0,-1 0 0 0 0,0 0 0 0 0,1 0 0 0 0,0 0 1 0 0,-1 1-1 0 0,1-1 0 0 0,1-2 0 0 0,0 0 10 0 0,1 1 0 0 0,-1 0-1 0 0,1 0 1 0 0,-1 0 0 0 0,1 0 0 0 0,0 1 0 0 0,0-1 0 0 0,0 1 0 0 0,5-3 0 0 0,1 0-19 0 0,0 0 0 0 0,0 1 0 0 0,0 0 0 0 0,1 1 0 0 0,0 0 0 0 0,18-3 0 0 0,35 1 16 0 0,-1 4-1 0 0,1 2 0 0 0,77 12 1 0 0,-101-9-107 0 0,-9-1 12 0 0,-1 2 0 0 0,-1 0 1 0 0,1 3-1 0 0,-1 0 0 0 0,0 2 0 0 0,51 25 0 0 0,-70-29-18 0 0,1 0 1 0 0,-1 1-1 0 0,0 0 0 0 0,-1 0 1 0 0,0 1-1 0 0,0 0 0 0 0,-1 1 1 0 0,1 0-1 0 0,-2 0 0 0 0,0 0 1 0 0,0 1-1 0 0,0 0 1 0 0,-1 0-1 0 0,-1 0 0 0 0,6 19 1 0 0,-7-21-16 0 0,-1 1-1 0 0,-1 0 1 0 0,1-1 0 0 0,-1 1 0 0 0,-1 0 0 0 0,1 0 0 0 0,-2-1 0 0 0,1 1 0 0 0,-1 0 0 0 0,0 0 0 0 0,-1-1 0 0 0,0 1 0 0 0,-1-1 0 0 0,1 1 0 0 0,-2-1 0 0 0,1 0 0 0 0,-1 0-1 0 0,0 0 1 0 0,-1-1 0 0 0,-8 12 0 0 0,1-6-67 0 0,0-1 0 0 0,-1 0-1 0 0,0 0 1 0 0,-1-2-1 0 0,0 1 1 0 0,-1-2 0 0 0,0 0-1 0 0,-1-1 1 0 0,-26 11 0 0 0,4-6 22 0 0,0-2 1 0 0,-1-1-1 0 0,-43 4 1 0 0,64-12 36 0 0,-1 0-1 0 0,-27-3 1 0 0,15 1-190 0 0,22-1 112 0 0,23-12-2634 0 0,0 5 1718 0 0,17-16-315 0 0,0-1-11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7.84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79 644 6911 0 0,'0'0'5752'0'0,"-1"-2"-5424"0"0,-7-11-195 0 0,0-1 1 0 0,1 0-1 0 0,1 0 0 0 0,0-1 0 0 0,1 0 0 0 0,0 0 0 0 0,-2-19 0 0 0,-13-112 831 0 0,19 140-961 0 0,-2-24 13 0 0,2 0-1 0 0,1-1 1 0 0,1 1-1 0 0,1 0 1 0 0,2-1-1 0 0,1 1 1 0 0,18-57-1 0 0,-22 84-16 0 0,0-1 0 0 0,1 1 0 0 0,-1-1-1 0 0,1 1 1 0 0,0 0 0 0 0,0 0 0 0 0,0 0-1 0 0,1 0 1 0 0,-1 0 0 0 0,1 0 0 0 0,0 1-1 0 0,0-1 1 0 0,0 1 0 0 0,0 0 0 0 0,0 0 0 0 0,5-3-1 0 0,-5 4 1 0 0,0 0-1 0 0,-1 0 0 0 0,1 0 1 0 0,0 1-1 0 0,-1-1 1 0 0,1 1-1 0 0,0 0 0 0 0,-1 0 1 0 0,1 0-1 0 0,0 0 0 0 0,0 0 1 0 0,-1 0-1 0 0,1 1 1 0 0,0-1-1 0 0,-1 1 0 0 0,1 0 1 0 0,-1 0-1 0 0,1 0 0 0 0,-1 0 1 0 0,1 0-1 0 0,-1 1 1 0 0,1-1-1 0 0,1 3 0 0 0,12 9-22 0 0,0 1 0 0 0,-2 0 0 0 0,22 27 0 0 0,33 54-72 0 0,-66-91 96 0 0,89 142-74 0 0,-80-125 43 0 0,-2 0-1 0 0,0 1 1 0 0,-1 1-1 0 0,-1-1 1 0 0,5 29 0 0 0,-12-42-301 0 0,0 0 1 0 0,-1 0 0 0 0,-1 14 0 0 0,0-2-1495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8.16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0 115 6911 0 0,'2'-2'5011'0'0,"0"-1"-4943"0"0,0 0 0 0 0,1 0 0 0 0,0 0 0 0 0,-1 0 0 0 0,1 0-1 0 0,0 1 1 0 0,1-1 0 0 0,-1 1 0 0 0,0 0 0 0 0,1 0 0 0 0,-1 0 0 0 0,1 0 0 0 0,4-1 0 0 0,10-4-31 0 0,31-5 1 0 0,-20 5-139 0 0,133-29-3660 0 0,-103 21 2426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8.49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0 2759 0 0,'0'16'5507'0'0,"16"99"-89"0"0,-7-60-5447 0 0,20 63 0 0 0,-11-43 221 0 0,-18-74-185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8.85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5 310 4607 0 0,'-1'-3'354'0'0,"-1"-16"570"0"0,1 0 0 0 0,1 0-1 0 0,0 0 1 0 0,2 0 0 0 0,0 0 0 0 0,9-36 0 0 0,-10 48-837 0 0,2 0 0 0 0,-1 0 0 0 0,1 1 0 0 0,0-1 0 0 0,0 1 0 0 0,1-1 0 0 0,-1 1-1 0 0,2 0 1 0 0,-1 0 0 0 0,1 1 0 0 0,-1 0 0 0 0,1-1 0 0 0,1 1 0 0 0,-1 1 0 0 0,1-1 0 0 0,0 1 0 0 0,0 0 0 0 0,0 1 0 0 0,1-1 0 0 0,-1 1 0 0 0,12-4 0 0 0,-8 4-86 0 0,1-1 0 0 0,0 1 0 0 0,-1 1 0 0 0,1 0-1 0 0,1 0 1 0 0,-1 1 0 0 0,0 1 0 0 0,0 0 0 0 0,0 0 0 0 0,18 4 0 0 0,-18-2 10 0 0,-1-1 0 0 0,0 0-1 0 0,1 0 1 0 0,12-2 0 0 0,-18 1-5 0 0,1 1-1 0 0,-1-1 1 0 0,1 1 0 0 0,-1 0 0 0 0,0 1 0 0 0,0-1 0 0 0,0 1 0 0 0,1 0-1 0 0,-2 0 1 0 0,1 1 0 0 0,8 5 0 0 0,6 5 9 0 0,26 23-1 0 0,-18-12 121 0 0,-23-21-125 0 0,-1 0-1 0 0,1 0 0 0 0,-1 0 1 0 0,0 1-1 0 0,0-1 0 0 0,0 1 1 0 0,0 0-1 0 0,-1 0 0 0 0,0 0 1 0 0,1 0-1 0 0,-1 0 0 0 0,-1 0 1 0 0,1 1-1 0 0,-1-1 0 0 0,2 10 1 0 0,-3-11-18 0 0,1 1 0 0 0,-2-1 0 0 0,1 1 0 0 0,0-1 0 0 0,-1 0 0 0 0,1 1 0 0 0,-1-1 0 0 0,0 1 0 0 0,0-1 0 0 0,-1 0 0 0 0,1 0 0 0 0,0 0 0 0 0,-1 0 0 0 0,0 0 0 0 0,0 0 0 0 0,0 0 0 0 0,0 0 0 0 0,0-1 0 0 0,-1 1 0 0 0,1-1 0 0 0,-1 1 0 0 0,-3 1 0 0 0,-3 2-59 0 0,0 0 1 0 0,0-1 0 0 0,-1 0-1 0 0,0-1 1 0 0,0 0 0 0 0,0-1 0 0 0,-1 0-1 0 0,1 0 1 0 0,0-1 0 0 0,-1-1-1 0 0,-12 1 1 0 0,11 0 126 0 0,-28 11-26 0 0,40-11 8 0 0,1 0 1 0 0,0 0-1 0 0,0 0 0 0 0,0-1 0 0 0,0 1 0 0 0,0 0 1 0 0,1-1-1 0 0,-1 1 0 0 0,0 0 0 0 0,2 0 0 0 0,24 16 6 0 0,1-2-1 0 0,57 24 1 0 0,-3-2 177 0 0,-56-24-226 0 0,-14-6 37 0 0,0-1 1 0 0,1-1-1 0 0,0 0 1 0 0,0-1 0 0 0,0 0-1 0 0,25 5 1 0 0,-18-13-432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9.19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0 10591 0 0,'0'0'1676'0'0,"1"3"-1086"0"0,11 29 20 0 0,2 0 1 0 0,26 44 0 0 0,-29-56-541 0 0,41 67 18 0 0,113 142-1 0 0,-135-194-2010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09.54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14 288 10591 0 0,'0'0'2630'0'0,"-11"22"-2718"0"0,10-15 111 0 0,0-1 0 0 0,1 1 0 0 0,0-1 1 0 0,0 0-1 0 0,0 1 0 0 0,1-1 1 0 0,0 1-1 0 0,1-1 0 0 0,-1 0 0 0 0,1 0 1 0 0,0 0-1 0 0,1 0 0 0 0,-1 0 1 0 0,1 0-1 0 0,6 8 0 0 0,-2-2 20 0 0,2 0-1 0 0,-1-1 0 0 0,2 0 1 0 0,-1 0-1 0 0,22 17 0 0 0,-21-20 36 0 0,1 0-1 0 0,-1-1 0 0 0,1-1 0 0 0,0 1 0 0 0,1-2 1 0 0,0 0-1 0 0,0 0 0 0 0,0-1 0 0 0,0-1 1 0 0,0 0-1 0 0,1 0 0 0 0,0-2 0 0 0,-1 1 1 0 0,1-1-1 0 0,0-1 0 0 0,0-1 0 0 0,-1 0 1 0 0,1 0-1 0 0,0-1 0 0 0,-1-1 0 0 0,1 0 1 0 0,-1 0-1 0 0,0-2 0 0 0,0 1 0 0 0,0-2 0 0 0,-1 1 1 0 0,11-8-1 0 0,2-2-25 0 0,-1-1 1 0 0,-1-1-1 0 0,0-1 0 0 0,-1 0 1 0 0,-1-2-1 0 0,33-42 1 0 0,-46 51-28 0 0,0 0 1 0 0,0 0-1 0 0,-1-1 1 0 0,-1 0 0 0 0,0 0-1 0 0,0 0 1 0 0,3-18-1 0 0,-6 21-17 0 0,-1 0-1 0 0,0 1 1 0 0,-1-1-1 0 0,1 0 1 0 0,-2 0-1 0 0,1 0 1 0 0,-2 0-1 0 0,1 0 1 0 0,-1 1-1 0 0,0-1 1 0 0,-6-15-1 0 0,4 16-34 0 0,0 0 0 0 0,0 1 1 0 0,-1-1-1 0 0,0 1 0 0 0,0 0 0 0 0,0 0 0 0 0,-1 0 0 0 0,0 1 0 0 0,0 0 0 0 0,-1 0 0 0 0,0 1 0 0 0,0 0 0 0 0,0 0 1 0 0,-1 0-1 0 0,0 1 0 0 0,1 0 0 0 0,-2 1 0 0 0,1-1 0 0 0,0 2 0 0 0,0-1 0 0 0,-12-1 0 0 0,7 2-22 0 0,0 0 0 0 0,0 1 0 0 0,0 1 0 0 0,0 0 0 0 0,0 1-1 0 0,0 0 1 0 0,0 1 0 0 0,0 1 0 0 0,1 0 0 0 0,-1 0 0 0 0,1 2 0 0 0,-1-1-1 0 0,-18 11 1 0 0,-1 5-439 0 0,0 2 0 0 0,1 1 0 0 0,1 1 0 0 0,-28 30 0 0 0,2 9-312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4.43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63 860 455 0 0,'0'-29'14432'0'0,"-13"7"-13953"0"0,9 12-385 0 0,1 0 1 0 0,0 0-1 0 0,0-1 0 0 0,2 1 1 0 0,-1 0-1 0 0,1-13 0 0 0,-4-18 151 0 0,-6-22 186 0 0,-6-124 1 0 0,17 154-428 0 0,2 0 0 0 0,1 1 0 0 0,2-1 1 0 0,1 1-1 0 0,16-51 0 0 0,-12 55-18 0 0,1 1-1 0 0,1 1 1 0 0,1 0 0 0 0,26-36-1 0 0,-37 60 12 0 0,0 0 0 0 0,0 1 0 0 0,0-1 0 0 0,0 1 0 0 0,0-1 0 0 0,0 1 0 0 0,0 0 1 0 0,0 0-1 0 0,0 0 0 0 0,1 0 0 0 0,-1 0 0 0 0,0 1 0 0 0,1-1 0 0 0,-1 1 0 0 0,1-1 0 0 0,-1 1 0 0 0,1 0 0 0 0,-1 0 0 0 0,0 0 0 0 0,1 0 0 0 0,-1 0 0 0 0,1 1 0 0 0,-1-1 0 0 0,1 1 0 0 0,-1-1 0 0 0,3 2 0 0 0,7 3-2 0 0,-1 1-1 0 0,0 0 0 0 0,0 0 1 0 0,-1 1-1 0 0,0 0 1 0 0,0 1-1 0 0,-1 0 0 0 0,1 1 1 0 0,14 17-1 0 0,-2 3-12 0 0,-1 0-1 0 0,19 38 0 0 0,-26-41 59 0 0,-1 1 1 0 0,-2 0-1 0 0,-1 1 0 0 0,7 30 0 0 0,19 118 269 0 0,-15-58-261 0 0,-3-63-750 0 0,-17-54 638 0 0,1 2 107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4.81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72 7999 0 0,'0'0'3783'0'0,"2"-2"-3462"0"0,18-7-40 0 0,-1 0 0 0 0,1 1 0 0 0,0 1 0 0 0,43-9 0 0 0,-14 4-600 0 0,-16 4-3568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5.15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13 0 12639 0 0,'-2'0'1272'0'0,"-3"0"-272"0"0,4 3-893 0 0,-1 4-118 0 0,1 1 1 0 0,0-1-1 0 0,0 0 0 0 0,1 1 1 0 0,0-1-1 0 0,1 11 1 0 0,10 50-239 0 0,-7-43 239 0 0,9 76 56 0 0,-10-64 63 0 0,2-1 1 0 0,1 0-1 0 0,16 50 1 0 0,-19-76-113 0 0,1 1 1 0 0,1-1 0 0 0,0 0 0 0 0,0-1-1 0 0,1 1 1 0 0,0-1 0 0 0,0 0 0 0 0,1-1 0 0 0,0 1-1 0 0,1-1 1 0 0,0-1 0 0 0,0 0 0 0 0,1 0-1 0 0,14 9 1 0 0,-20-14 15 0 0,1-1-1 0 0,0 1 1 0 0,0-1-1 0 0,0 0 1 0 0,0 0-1 0 0,0-1 1 0 0,0 1-1 0 0,0-1 1 0 0,0 0-1 0 0,0 0 0 0 0,0 0 1 0 0,0-1-1 0 0,0 1 1 0 0,0-1-1 0 0,0 0 1 0 0,5-2-1 0 0,2-1 41 0 0,1-1 0 0 0,-1 0 0 0 0,20-14 0 0 0,-22 12-345 0 0,0-1-1 0 0,0 1 1 0 0,-1-1 0 0 0,-1-1-1 0 0,11-13 1 0 0,5-7-1567 0 0,-9 14 304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5.52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34 249 2759 0 0,'-19'-19'-718'0'0,"7"-3"3380"0"0,12 20-2337 0 0,-1 0 0 0 0,0 0 0 0 0,1 0 0 0 0,0 0-1 0 0,0-1 1 0 0,-1 1 0 0 0,1 0 0 0 0,0 0 0 0 0,1 0-1 0 0,-1 0 1 0 0,0 0 0 0 0,1-1 0 0 0,-1 1 0 0 0,1 0-1 0 0,0 0 1 0 0,-1 0 0 0 0,1 0 0 0 0,0 0 0 0 0,0 1 0 0 0,0-1-1 0 0,1 0 1 0 0,0-2 0 0 0,2 1-209 0 0,-1 0 1 0 0,1-1-1 0 0,-1 1 1 0 0,1 0-1 0 0,0 1 0 0 0,0-1 1 0 0,0 1-1 0 0,1 0 1 0 0,-1 0-1 0 0,7-2 1 0 0,46-12-230 0 0,-55 16 130 0 0,27-7 90 0 0,-6 1-24 0 0,0 1-1 0 0,27-1 1 0 0,-43 4-51 0 0,1 0-1 0 0,-1 0 1 0 0,1-1-1 0 0,-1 0 1 0 0,0 0-1 0 0,0-1 1 0 0,0 0 0 0 0,-1 0-1 0 0,13-10 1 0 0,-1 1 32 0 0,-15 11-362 0 0,0 0 0 0 0,-1 0 0 0 0,1 0 0 0 0,-1-1-1 0 0,1 1 1 0 0,-1-1 0 0 0,0 1 0 0 0,0-1 0 0 0,0 0 0 0 0,-1 0 0 0 0,3-4 0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5.89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 2 9215 0 0,'-5'-1'1893'0'0,"6"13"-61"0"0,0 5-1437 0 0,4 35-420 0 0,0 6-81 0 0,19 87 0 0 0,-20-133 204 0 0,0-1 0 0 0,1 1 0 0 0,0 0 0 0 0,1-1 1 0 0,0 0-1 0 0,1-1 0 0 0,0 1 0 0 0,1-1 0 0 0,13 13 0 0 0,-15-18-52 0 0,0-1-1 0 0,1 1 0 0 0,0-1 0 0 0,0-1 1 0 0,0 1-1 0 0,1-1 0 0 0,-1 0 0 0 0,1-1 1 0 0,0 0-1 0 0,-1 0 0 0 0,1-1 0 0 0,8 1 1 0 0,-6-1-35 0 0,0 0 0 0 0,0-1 0 0 0,0-1 0 0 0,-1 1 0 0 0,1-2 0 0 0,0 1 0 0 0,-1-1 0 0 0,1-1 0 0 0,13-4 0 0 0,-20 5-216 0 0,0 0 0 0 0,0 0 0 0 0,0 0 0 0 0,0 0 0 0 0,0 0 1 0 0,0 0-1 0 0,0-1 0 0 0,-1 1 0 0 0,1-1 0 0 0,-1 0 0 0 0,1 0 0 0 0,-1 0 0 0 0,0 0 0 0 0,-1 0 0 0 0,1-1 0 0 0,0 1 1 0 0,-1 0-1 0 0,0-1 0 0 0,0 1 0 0 0,0-1 0 0 0,1-3 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6.25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26 5063 0 0,'3'0'7816'0'0,"11"-3"-7505"0"0,0 0 0 0 0,1 1 0 0 0,24 0 0 0 0,-1 2-2665 0 0,66-10-1 0 0,-78 5 860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6.69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302 13 8751 0 0,'0'0'674'0'0,"-3"-1"-438"0"0,0-1-62 0 0,0 1 1 0 0,-1-1-1 0 0,1 1 1 0 0,-1-1-1 0 0,1 1 1 0 0,-1 0-1 0 0,0 1 1 0 0,1-1-1 0 0,-1 0 1 0 0,0 1-1 0 0,0 0 1 0 0,0 0-1 0 0,1 0 1 0 0,-1 1-1 0 0,0-1 1 0 0,0 1-1 0 0,1 0 1 0 0,-1 0-1 0 0,1 0 0 0 0,-1 0 1 0 0,1 1-1 0 0,-5 2 1 0 0,-27 11-113 0 0,27-12-79 0 0,0 1 1 0 0,1-1-1 0 0,-1 1 0 0 0,1 1 1 0 0,0-1-1 0 0,-9 8 0 0 0,-31 23 274 0 0,8-7-476 0 0,37-27 215 0 0,1 0 1 0 0,-1 0-1 0 0,1 0 1 0 0,0 0-1 0 0,0 0 1 0 0,0 0-1 0 0,-1 1 1 0 0,1-1-1 0 0,0 0 1 0 0,1 1-1 0 0,-1-1 1 0 0,0 0-1 0 0,0 1 1 0 0,0-1-1 0 0,1 1 1 0 0,-1 0 0 0 0,1-1-1 0 0,-1 1 1 0 0,1-1-1 0 0,0 1 1 0 0,0 0-1 0 0,0-1 1 0 0,-1 1-1 0 0,1 0 1 0 0,1-1-1 0 0,-1 1 1 0 0,1 2-1 0 0,-1-2 4 0 0,0 0 0 0 0,0 0 0 0 0,-1 0 0 0 0,1 0 0 0 0,0 0 0 0 0,-1 0 0 0 0,1 0 0 0 0,-1 0 0 0 0,0 0 0 0 0,-1 2 0 0 0,2-2 0 0 0,-1 0 0 0 0,0 1 0 0 0,0-1 0 0 0,0 0 0 0 0,1 0 0 0 0,-1 0 0 0 0,1 1 0 0 0,0-1 0 0 0,0 0 0 0 0,0 3 0 0 0,1 2-3 0 0,1-1-1 0 0,0 0 0 0 0,0 0 1 0 0,1 0-1 0 0,0 0 0 0 0,0 0 1 0 0,0 0-1 0 0,1-1 0 0 0,0 1 1 0 0,0-1-1 0 0,7 7 0 0 0,0 0-7 0 0,1-1 0 0 0,1 0 0 0 0,19 12 0 0 0,-5-7 11 0 0,2-1 0 0 0,0-1 0 0 0,57 18 0 0 0,12 5 0 0 0,-33-5 0 0 0,-62-31 3 0 0,0 0-1 0 0,-1 1 1 0 0,1-1-1 0 0,-1 1 1 0 0,1 0-1 0 0,-1 0 1 0 0,0 0-1 0 0,1 0 1 0 0,-1 0-1 0 0,0 1 1 0 0,0-1-1 0 0,-1 0 0 0 0,1 1 1 0 0,2 4-1 0 0,1 2 15 0 0,-3-7-9 0 0,-1 0 0 0 0,0 0 0 0 0,0 0 0 0 0,0 0 0 0 0,0 0 0 0 0,0 0 0 0 0,-1 1 0 0 0,1-1 0 0 0,-1 0 0 0 0,1 0 0 0 0,-1 1 0 0 0,0-1 0 0 0,0 0 0 0 0,0 0 0 0 0,0 1 0 0 0,0-1 0 0 0,0 0 0 0 0,-1 0 0 0 0,1 1 1 0 0,-1-1-1 0 0,0 0 0 0 0,1 0 0 0 0,-1 0 0 0 0,0 0 0 0 0,0 0 0 0 0,-1 0 0 0 0,1 0 0 0 0,-3 4 0 0 0,-1-1 23 0 0,0 0 0 0 0,0 0 0 0 0,-1 0 0 0 0,1 0 0 0 0,-1-1 0 0 0,-10 6 0 0 0,10-7-45 0 0,0 0 0 0 0,-1 0 0 0 0,1-1 0 0 0,0 0 0 0 0,-1 0 0 0 0,0-1 0 0 0,1 0 0 0 0,-1 0 0 0 0,0 0 0 0 0,0-1 0 0 0,1 0 0 0 0,-1-1 0 0 0,0 1 0 0 0,-9-3 0 0 0,7 1-11 0 0,0 0-1 0 0,0-1 1 0 0,0 0 0 0 0,0-1-1 0 0,1 0 1 0 0,0 0-1 0 0,-1-1 1 0 0,1 0 0 0 0,-14-11-1 0 0,22 15-51 0 0,-1 1 0 0 0,0-1-1 0 0,0 0 1 0 0,1 1-1 0 0,-1-1 1 0 0,0 0 0 0 0,1 1-1 0 0,-1-1 1 0 0,1 0 0 0 0,-1 0-1 0 0,1 1 1 0 0,-1-1 0 0 0,1 0-1 0 0,0 0 1 0 0,-1 0-1 0 0,1 0 1 0 0,0 0 0 0 0,0 1-1 0 0,-1-1 1 0 0,1 0 0 0 0,0 0-1 0 0,0 0 1 0 0,0 0 0 0 0,0 0-1 0 0,0 0 1 0 0,0 0-1 0 0,1 0 1 0 0,-1 0 0 0 0,0 0-1 0 0,0 0 1 0 0,1 1 0 0 0,-1-1-1 0 0,0 0 1 0 0,1 0 0 0 0,-1 0-1 0 0,1 0 1 0 0,-1 1-1 0 0,1-1 1 0 0,-1 0 0 0 0,2 0-1 0 0,5-8-1358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7.25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260 15 3223 0 0,'-9'4'288'0'0,"7"-4"175"0"0,-1 1 0 0 0,1-1-1 0 0,-1 1 1 0 0,1-1 0 0 0,-1 0-1 0 0,0 0 1 0 0,1 0-1 0 0,-1 0 1 0 0,0 0 0 0 0,1 0-1 0 0,-1-1 1 0 0,1 1-1 0 0,-6-3 1 0 0,-8 0 2004 0 0,6 3-2236 0 0,-4 0 60 0 0,1 0-1 0 0,-1-1 0 0 0,-25-5 0 0 0,33 4-317 0 0,-1 1 0 0 0,0-1 0 0 0,0 2-1 0 0,0-1 1 0 0,0 0 0 0 0,0 1 0 0 0,1 1 0 0 0,-1-1-1 0 0,-8 2 1 0 0,14-2 21 0 0,0 1-2 0 0,0-1 0 0 0,0 1 0 0 0,0-1 0 0 0,0 1-1 0 0,0-1 1 0 0,1 1 0 0 0,-1-1 0 0 0,0 1 0 0 0,0 0 0 0 0,0-1 0 0 0,1 1 0 0 0,-1 0 0 0 0,0 0 0 0 0,1-1 0 0 0,-1 1-1 0 0,1 0 1 0 0,-1 1 0 0 0,0-1 6 0 0,-1 1-1 0 0,1-1 0 0 0,0 1 1 0 0,0-1-1 0 0,0 0 0 0 0,0 1 0 0 0,1 0 1 0 0,-1-1-1 0 0,0 1 0 0 0,0-1 1 0 0,1 1-1 0 0,0 0 0 0 0,-1-1 1 0 0,1 1-1 0 0,0 0 0 0 0,-1 0 1 0 0,1-1-1 0 0,0 1 0 0 0,0 0 1 0 0,1 0-1 0 0,-1-1 0 0 0,0 1 0 0 0,1 0 1 0 0,0 2-1 0 0,0 2-2 0 0,1-1-8 0 0,-1 1-1 0 0,1-1 0 0 0,0 1 1 0 0,1-1-1 0 0,-1 0 0 0 0,1 0 1 0 0,0 0-1 0 0,0 0 0 0 0,1 0 1 0 0,-1-1-1 0 0,1 1 0 0 0,0-1 1 0 0,0 0-1 0 0,7 4 0 0 0,-2 1-19 0 0,16 11 51 0 0,1 0 0 0 0,1-2 1 0 0,56 29-1 0 0,-44-26 81 0 0,39 27-1 0 0,-65-38-24 0 0,0 0-1 0 0,-1 1 1 0 0,0 0 0 0 0,16 21-1 0 0,-23-28 101 0 0,-4-3-160 0 0,-1 0 0 0 0,1 0 0 0 0,0 0 0 0 0,0 1 0 0 0,-1-1 0 0 0,1 0 0 0 0,-1 0 0 0 0,1 1 0 0 0,-1-1 0 0 0,0 0 0 0 0,1 1 0 0 0,-1-1 0 0 0,0 0 0 0 0,0 1 0 0 0,0 1 0 0 0,0-2 0 0 0,1 1 0 0 0,-1-1 0 0 0,0 0 0 0 0,0 0 0 0 0,0 0 0 0 0,0 1 0 0 0,0-1 1 0 0,0 0-1 0 0,0 0 0 0 0,-1 0 0 0 0,1 1 0 0 0,0-1 0 0 0,-1 0 0 0 0,1 0 0 0 0,-1 0 1 0 0,1 0-1 0 0,-1 0 0 0 0,1 0 0 0 0,-1 0 0 0 0,0 0 0 0 0,0 0 0 0 0,1 0 0 0 0,-1 0 1 0 0,0 0-1 0 0,0 0 0 0 0,-1 1 0 0 0,-3 0 34 0 0,0 1 0 0 0,1-1 0 0 0,-1 0-1 0 0,-10 3 1 0 0,6-1-10 0 0,-1-2-13 0 0,1-1 0 0 0,-1 0 0 0 0,0 0 0 0 0,1-1 0 0 0,-1 0 0 0 0,-17-3 1 0 0,1 2-106 0 0,-10-1 1 0 0,-63-1-327 0 0,86 3 132 0 0,1 1-1 0 0,-1 1 1 0 0,0 0-1 0 0,1 1 1 0 0,-18 5-1 0 0,28-7 49 0 0,-1 0 0 0 0,1 0-1 0 0,0 0 1 0 0,0 0-1 0 0,0 1 1 0 0,1-1 0 0 0,-1 0-1 0 0,0 1 1 0 0,-2 2-1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7.84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13 420 11255 0 0,'0'0'1023'0'0,"0"3"-842"0"0,-3 15 24 0 0,2 0-1 0 0,0 0 1 0 0,3 33-1 0 0,-1-6-100 0 0,3 0 338 0 0,-4-43-488 0 0,0 1-61 0 0,-4 18 412 0 0,3-23-246 0 0,0-1 1 0 0,0 1-1 0 0,0 0 0 0 0,0-1 0 0 0,0 1 0 0 0,1 0 0 0 0,-2-5 1 0 0,1-2 57 0 0,0 0 1 0 0,1 0-1 0 0,0-1 1 0 0,0 1-1 0 0,1 0 1 0 0,3-14-1 0 0,16-56 141 0 0,-17 69-246 0 0,32-137-337 0 0,-24 93 137 0 0,2 0-1 0 0,33-82 1 0 0,-45 132 176 0 0,1 0-1 0 0,0 0 1 0 0,0 1-1 0 0,0-1 1 0 0,1 0-1 0 0,-1 1 1 0 0,1 0-1 0 0,0-1 1 0 0,0 1-1 0 0,0 0 1 0 0,0 1-1 0 0,0-1 1 0 0,1 0-1 0 0,-1 1 1 0 0,1 0-1 0 0,0 0 0 0 0,0 0 1 0 0,0 0-1 0 0,0 1 1 0 0,5-2-1 0 0,-5 2 76 0 0,1 1-1 0 0,-1 0 0 0 0,0 0 1 0 0,0 0-1 0 0,1 0 1 0 0,-1 1-1 0 0,0 0 0 0 0,0 0 1 0 0,0 0-1 0 0,0 0 0 0 0,0 1 1 0 0,0-1-1 0 0,0 1 0 0 0,0 0 1 0 0,0 0-1 0 0,-1 1 0 0 0,1-1 1 0 0,-1 1-1 0 0,1-1 1 0 0,5 7-1 0 0,1 2-169 0 0,-1 1-1 0 0,0-1 1 0 0,0 1 0 0 0,-2 1-1 0 0,1 0 1 0 0,-1 0 0 0 0,-1 0-1 0 0,0 1 1 0 0,6 24 0 0 0,-5-8 49 0 0,-1 1 0 0 0,-1 0 0 0 0,1 51 0 0 0,5 151 840 0 0,-9-87-3016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8.17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0 10679 0 0,'0'0'1891'0'0,"3"0"-1494"0"0,15 2-346 0 0,0 0-1 0 0,0 0 1 0 0,28 9-1 0 0,-35-8-52 0 0,14 2-793 0 0,36 3 0 0 0,-14-3-256 0 0,-23 0 76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8.56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48 302 11023 0 0,'-1'2'1002'0'0,"-8"22"-804"0"0,6-12-35 0 0,1 0-1 0 0,0 0 1 0 0,1 0 0 0 0,0 16-1 0 0,-1 12 137 0 0,-2 7-277 0 0,-12 92 71 0 0,14-137-155 0 0,0-8 52 0 0,0-9 26 0 0,4-26 196 0 0,11-59 0 0 0,-3 28-455 0 0,-7 35 215 0 0,3 1 0 0 0,1 0 0 0 0,21-66 0 0 0,-27 100 34 0 0,-1-1-1 0 0,1 1 0 0 0,0 0 1 0 0,1 0-1 0 0,-1 0 0 0 0,0-1 0 0 0,1 1 1 0 0,-1 0-1 0 0,1 1 0 0 0,-1-1 1 0 0,1 0-1 0 0,0 0 0 0 0,0 1 1 0 0,0-1-1 0 0,0 1 0 0 0,2-2 1 0 0,-2 3-4 0 0,0-1-1 0 0,0 1 1 0 0,1-1 0 0 0,-1 1 0 0 0,0 0 0 0 0,0 0 0 0 0,0 0 0 0 0,0 0 0 0 0,0 0 0 0 0,1 0 0 0 0,-1 1 0 0 0,0-1-1 0 0,0 1 1 0 0,0-1 0 0 0,0 1 0 0 0,0 0 0 0 0,0 0 0 0 0,2 1 0 0 0,17 11 30 0 0,-1 0 0 0 0,0 2 1 0 0,-1 0-1 0 0,0 1 0 0 0,-2 1 0 0 0,18 20 1 0 0,-19-19 42 0 0,1 0 1 0 0,0-2-1 0 0,1 0 1 0 0,1-1-1 0 0,1 0 1 0 0,22 11 0 0 0,-41-25-20 0 0,1 0 1 0 0,0 0 0 0 0,0 0 0 0 0,-1 0-1 0 0,1-1 1 0 0,0 1 0 0 0,0 0 0 0 0,0-1-1 0 0,-1 0 1 0 0,1 1 0 0 0,0-1-1 0 0,0 0 1 0 0,0 0 0 0 0,0 0 0 0 0,0 0-1 0 0,0 0 1 0 0,0-1 0 0 0,0 1 0 0 0,-1-1-1 0 0,1 1 1 0 0,0-1 0 0 0,0 1 0 0 0,0-1-1 0 0,-1 0 1 0 0,1 0 0 0 0,0 0-1 0 0,-1 0 1 0 0,3-3 0 0 0,-1 1 42 0 0,-1 0 0 0 0,1 0 1 0 0,-1 0-1 0 0,0-1 0 0 0,-1 1 1 0 0,1-1-1 0 0,-1 1 0 0 0,1-1 0 0 0,-1 0 1 0 0,0 0-1 0 0,0 0 0 0 0,0-7 1 0 0,1-16-15 0 0,-2 0 1 0 0,-3-35-1 0 0,-1-29-781 0 0,5 81 540 0 0,0 0 0 0 0,0 0 1 0 0,1 0-1 0 0,0 0 1 0 0,1 0-1 0 0,4-10 0 0 0,-5 15-177 0 0,0 1 0 0 0,0 0 0 0 0,0 0 0 0 0,1 0 0 0 0,0 0-1 0 0,0 0 1 0 0,0 0 0 0 0,0 1 0 0 0,0-1 0 0 0,1 1 0 0 0,-1 0-1 0 0,1 0 1 0 0,0 0 0 0 0,5-2 0 0 0,14-1-2942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8.92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 10679 0 0,'0'0'971'0'0,"0"2"-800"0"0,12 39 1088 0 0,21 52 1 0 0,-8-27-1094 0 0,4 23-33 0 0,-29-88-215 0 0,3-6-832 0 0,-1 0 663 0 0,0-1 1 0 0,0 1-1 0 0,-1-1 0 0 0,1 0 0 0 0,-1 1 0 0 0,-1-1 1 0 0,1 0-1 0 0,-1-10 0 0 0,0-7-3936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9.26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9 38 8087 0 0,'0'0'367'0'0,"-3"-6"132"0"0,2 4-177 0 0,0 0 1 0 0,0 1 0 0 0,1-1-1 0 0,-1 0 1 0 0,1 0 0 0 0,-1 1-1 0 0,1-1 1 0 0,0 0 0 0 0,0 0-1 0 0,0 1 1 0 0,0-4 0 0 0,0 5-255 0 0,0-1 1 0 0,0 1 0 0 0,0 0-1 0 0,0-1 1 0 0,1 1 0 0 0,-1-1-1 0 0,0 1 1 0 0,0 0 0 0 0,1-1-1 0 0,0 0 207 0 0,-1 1-206 0 0,0 0 0 0 0,1-1-1 0 0,-1 1 1 0 0,0 0 0 0 0,1 0-1 0 0,-1-1 1 0 0,1 1 0 0 0,-1 0-1 0 0,0 0 1 0 0,1 0 0 0 0,-1 0-1 0 0,1 0 1 0 0,-1 0 0 0 0,1-1-1 0 0,3 2 3 0 0,0-1 0 0 0,0 1 0 0 0,-1-1 0 0 0,1 1 0 0 0,0 0 0 0 0,0 0-1 0 0,6 3 1 0 0,238 113 4 0 0,-160-73-142 0 0,-72-37 69 0 0,-1 2-1 0 0,0-1 1 0 0,0 2-1 0 0,-1 0 1 0 0,0 1-1 0 0,15 15 1 0 0,-23-19 8 0 0,0 0-1 0 0,0 1 1 0 0,0 0 0 0 0,-1 0-1 0 0,0 0 1 0 0,-1 1-1 0 0,0-1 1 0 0,0 1 0 0 0,-1 0-1 0 0,0 1 1 0 0,0-1 0 0 0,1 17-1 0 0,-3-18-7 0 0,0 0 0 0 0,-1 1-1 0 0,0-1 1 0 0,0 0 0 0 0,-1 0 0 0 0,0 0-1 0 0,0 0 1 0 0,-1 0 0 0 0,0 0 0 0 0,-1 0-1 0 0,0 0 1 0 0,0-1 0 0 0,0 1-1 0 0,-10 13 1 0 0,7-14-5 0 0,1 1 0 0 0,-2-1-1 0 0,1 0 1 0 0,-1-1 0 0 0,0 0 0 0 0,-1 0 0 0 0,1 0-1 0 0,-1-1 1 0 0,0 0 0 0 0,-1-1 0 0 0,1 0-1 0 0,-18 6 1 0 0,12-6-37 0 0,-1 0 0 0 0,1 0 0 0 0,-1-2 0 0 0,0 0 0 0 0,0 0 0 0 0,0-2 0 0 0,0 0 0 0 0,0 0 0 0 0,0-1 0 0 0,0-1 0 0 0,-19-5 0 0 0,30 6-68 0 0,1-1-1 0 0,0 1 1 0 0,0 0 0 0 0,0-1-1 0 0,0 1 1 0 0,0-1 0 0 0,1 0-1 0 0,-4-3 1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9.59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17 1 10623 0 0,'0'0'964'0'0,"-1"2"-794"0"0,-2 5-44 0 0,1-1 0 0 0,-1 1 0 0 0,1-1 0 0 0,1 1 0 0 0,-1 0 0 0 0,1 0 0 0 0,0 0 0 0 0,1 0 0 0 0,-1 0 0 0 0,1 0 0 0 0,1 0 0 0 0,-1 0 0 0 0,4 13 0 0 0,0 8-180 0 0,30 181 274 0 0,-23-154-272 0 0,-10-53-170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19.93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72 1375 0 0,'13'-47'12218'0'0,"-8"41"-11487"0"0,-3 4-430 0 0,0 0 1 0 0,0 1 0 0 0,0-1 0 0 0,1 1-1 0 0,-1 0 1 0 0,0-1 0 0 0,0 1-1 0 0,4-1 1 0 0,26-2-1054 0 0,-17 5 740 0 0,0 0-1 0 0,0 2 0 0 0,0 0 0 0 0,-1 1 1 0 0,1 0-1 0 0,-1 1 0 0 0,0 0 1 0 0,0 1-1 0 0,-1 1 0 0 0,1 1 0 0 0,-1-1 1 0 0,12 12-1 0 0,-22-17-7 0 0,0 0 1 0 0,0 1-1 0 0,0 0 1 0 0,0 0-1 0 0,-1 0 1 0 0,1 0-1 0 0,-1 0 1 0 0,0 0-1 0 0,0 1 1 0 0,0-1-1 0 0,0 1 1 0 0,-1-1-1 0 0,1 1 1 0 0,-1 0-1 0 0,0-1 1 0 0,1 9-1 0 0,-2-9 3 0 0,0 0 0 0 0,0 0 0 0 0,0 0 0 0 0,0 0 0 0 0,-1 0 0 0 0,1 0 0 0 0,-1 0 0 0 0,0 0 0 0 0,0 0 0 0 0,0-1 0 0 0,0 1 0 0 0,-1 0 0 0 0,1-1 0 0 0,-1 1 0 0 0,0-1 0 0 0,1 1 0 0 0,-1-1 0 0 0,0 0 0 0 0,-1 1 0 0 0,1-1 0 0 0,0 0 0 0 0,-3 1 0 0 0,-116 82-927 0 0,119-83 951 0 0,0-1 0 0 0,0 0-1 0 0,0 1 1 0 0,0-1-1 0 0,0 1 1 0 0,1 0 0 0 0,-1 0-1 0 0,1-1 1 0 0,-1 1 0 0 0,-1 4-1 0 0,3-5 9 0 0,-1 0 1 0 0,1 0-1 0 0,0 0 0 0 0,-1 0 0 0 0,1 0 1 0 0,0 0-1 0 0,0 0 0 0 0,0 0 1 0 0,0 0-1 0 0,0 0 0 0 0,0 0 0 0 0,0 0 1 0 0,0 0-1 0 0,1 0 0 0 0,-1 0 0 0 0,0 0 1 0 0,1 2-1 0 0,2 1 27 0 0,0 1-1 0 0,1-1 1 0 0,-1 0-1 0 0,1 0 1 0 0,0 0 0 0 0,0 0-1 0 0,7 4 1 0 0,-6-3-77 0 0,14 9 95 0 0,0-1 0 0 0,37 18 0 0 0,0 1 37 0 0,34 9 31 0 0,-37-11-220 0 0,-16-16-3304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0.27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114 328 10591 0 0,'-3'1'488'0'0,"-3"1"-243"0"0,1 1 0 0 0,-1-1 0 0 0,0 1 0 0 0,1 0-1 0 0,-1 0 1 0 0,1 0 0 0 0,-8 8 0 0 0,10-8-166 0 0,1-1-1 0 0,1 1 1 0 0,-1-1 0 0 0,0 1 0 0 0,0 0 0 0 0,1-1-1 0 0,0 1 1 0 0,0 0 0 0 0,-1 0 0 0 0,2 0 0 0 0,-1 0 0 0 0,0 0-1 0 0,1 0 1 0 0,-1 1 0 0 0,1-1 0 0 0,0 0 0 0 0,0 0-1 0 0,0 5 1 0 0,2 6-88 0 0,1 1 0 0 0,0-1 0 0 0,0 1 0 0 0,2-1 0 0 0,-1 0 0 0 0,2 0 0 0 0,0-1 0 0 0,15 25 0 0 0,-15-28 51 0 0,0-1-1 0 0,0-1 1 0 0,1 1-1 0 0,0-1 1 0 0,1 0-1 0 0,0-1 1 0 0,0 0-1 0 0,0 0 1 0 0,1-1-1 0 0,0 0 1 0 0,0 0-1 0 0,20 8 1 0 0,-23-12 28 0 0,0 0 1 0 0,0-1 0 0 0,1 1-1 0 0,-1-1 1 0 0,0-1-1 0 0,1 1 1 0 0,-1-1-1 0 0,1-1 1 0 0,-1 1 0 0 0,0-1-1 0 0,10-2 1 0 0,-6 0 78 0 0,-1 0 0 0 0,1-1 0 0 0,-1 0 0 0 0,0 0 0 0 0,-1-1 0 0 0,15-10 1 0 0,-2-2 87 0 0,-1-1 0 0 0,-1 0 0 0 0,-1-2 0 0 0,26-35 0 0 0,-30 36-225 0 0,-1-1 0 0 0,0 0 0 0 0,-2 0 0 0 0,0-1 1 0 0,-2-1-1 0 0,0 0 0 0 0,10-43 0 0 0,-17 55-44 0 0,0 0-1 0 0,0-1 1 0 0,-1 0-1 0 0,-1 1 1 0 0,0-1 0 0 0,0 0-1 0 0,-1 1 1 0 0,0-1 0 0 0,-1 1-1 0 0,0-1 1 0 0,-1 1-1 0 0,0 0 1 0 0,0 0 0 0 0,-1 0-1 0 0,-1 0 1 0 0,1 1-1 0 0,-2 0 1 0 0,1 0 0 0 0,-13-15-1 0 0,11 16 9 0 0,-1 0 0 0 0,0 1 0 0 0,0 0 0 0 0,-1 0 0 0 0,0 0 0 0 0,0 2 0 0 0,0-1 0 0 0,-1 1 0 0 0,0 0 0 0 0,0 1 0 0 0,0 0 0 0 0,-1 1-1 0 0,1 0 1 0 0,-17-2 0 0 0,13 3-16 0 0,1 2-1 0 0,0-1 1 0 0,0 2-1 0 0,0 0 1 0 0,0 0-1 0 0,0 1 1 0 0,0 1-1 0 0,0 0 0 0 0,0 1 1 0 0,1 0-1 0 0,0 1 1 0 0,-15 8-1 0 0,7-2-110 0 0,0 1 0 0 0,1 1-1 0 0,1 1 1 0 0,0 0 0 0 0,1 2 0 0 0,1 0-1 0 0,0 0 1 0 0,-24 34 0 0 0,15-12-240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4.10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21 30 3223 0 0,'-5'-2'288'0'0,"0"-1"-288"0"0,1-1 0 0 0,3 1 0 0 0,-3-2 256 0 0,3 1 0 0 0,1 1 0 0 0,0-2-1360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6.12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129 21 455 0 0,'0'0'4326'0'0,"-14"-6"-3373"0"0,-21-8 5327 0 0,94 72-5158 0 0,105 111-115 0 0,-133-135-1038 0 0,33 42 671 0 0,-56-65-590 0 0,-1 0 0 0 0,0 0 0 0 0,-1 0 0 0 0,0 1 0 0 0,5 15 1 0 0,-10-22-2 0 0,-1-1 0 0 0,0 0 0 0 0,-1 1 0 0 0,1-1 0 0 0,-1 0 0 0 0,0 0 0 0 0,0 1 0 0 0,0-1 0 0 0,-3 6 0 0 0,1-5-24 0 0,-1 0 0 0 0,0-1 0 0 0,0 1-1 0 0,0-1 1 0 0,0 0 0 0 0,-1 0 0 0 0,0 0 0 0 0,0-1-1 0 0,0 1 1 0 0,0-1 0 0 0,-8 3 0 0 0,2-1 90 0 0,-1 0 0 0 0,-1-1-1 0 0,1-1 1 0 0,-17 3 0 0 0,-9-1-165 0 0,0-3 0 0 0,-1-1 0 0 0,-53-6 0 0 0,35 2-536 0 0,55 3 252 0 0,-18-3-2439 0 0,12-9 1490 0 0,6 5 635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6.48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3 317 9183 0 0,'-1'0'831'0'0,"1"0"-814"0"0,0-1 0 0 0,0 1 0 0 0,0 0 0 0 0,-1-1 0 0 0,1 1 0 0 0,0 0 0 0 0,0 0 0 0 0,0-1-1 0 0,0 1 1 0 0,0 0 0 0 0,0-1 0 0 0,0 1 0 0 0,0 0 0 0 0,0-1 0 0 0,0 1 0 0 0,0 0 0 0 0,0-1 0 0 0,0 1 0 0 0,0 0 0 0 0,0-1 0 0 0,0 1 0 0 0,0 0 0 0 0,0-1-1 0 0,0 1 1 0 0,0 0 0 0 0,0 0 0 0 0,0-1 0 0 0,1 1 0 0 0,-1 0 0 0 0,0-1 0 0 0,0 1 0 0 0,0 0 0 0 0,1 0 0 0 0,-1-1 0 0 0,0 1 0 0 0,0 0 0 0 0,1 0 0 0 0,-1 0 0 0 0,0-1-1 0 0,0 1 1 0 0,1 0 0 0 0,-1 0 0 0 0,1 0 0 0 0,11-10 804 0 0,-12 10-786 0 0,29-17 774 0 0,0 1 0 0 0,1 1 0 0 0,0 2 0 0 0,49-14 0 0 0,-34 12-753 0 0,50-24 1 0 0,98-54-2192 0 0,-77 42-1424 0 0,-93 42 2631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6.98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127 102 5527 0 0,'0'0'423'0'0,"-17"10"-144"0"0,2 0 1145 0 0,0 1 0 0 0,-21 20 0 0 0,31-26-1344 0 0,1-1 0 0 0,0 2 1 0 0,0-1-1 0 0,0 0 0 0 0,0 1 0 0 0,1 0 0 0 0,0-1 1 0 0,0 1-1 0 0,0 1 0 0 0,-2 7 0 0 0,4-9-47 0 0,1-1-1 0 0,-1 1 1 0 0,1-1-1 0 0,0 1 1 0 0,0-1-1 0 0,1 1 1 0 0,-1-1 0 0 0,1 0-1 0 0,0 1 1 0 0,0-1-1 0 0,3 7 1 0 0,24 45 98 0 0,-22-44-82 0 0,2 0 5 0 0,0 1-1 0 0,1-1 1 0 0,0-1-1 0 0,1 0 1 0 0,0 0-1 0 0,1-1 1 0 0,0 0 0 0 0,0-1-1 0 0,1 0 1 0 0,23 13-1 0 0,36 11 467 0 0,-70-33-501 0 0,1 0 0 0 0,-1 1 0 0 0,0-1-1 0 0,1 0 1 0 0,-1 0 0 0 0,0 0 0 0 0,1 0-1 0 0,-1 0 1 0 0,0 0 0 0 0,1 0 0 0 0,-1 0-1 0 0,0-1 1 0 0,0 1 0 0 0,1 0 0 0 0,-1-1 0 0 0,0 1-1 0 0,0-1 1 0 0,1 1 0 0 0,-1-1 0 0 0,2-1-1 0 0,27-20 320 0 0,-18 13-172 0 0,-2 2-110 0 0,0 0-1 0 0,-1-1 1 0 0,0 1 0 0 0,0-2 0 0 0,-1 1 0 0 0,0-1 0 0 0,0-1 0 0 0,-1 1 0 0 0,0-1 0 0 0,-1-1 0 0 0,0 1 0 0 0,-1-1 0 0 0,0 0-1 0 0,-1 0 1 0 0,5-16 0 0 0,-7 19-69 0 0,-1 0 1 0 0,1 1-1 0 0,-1-1 0 0 0,0 0 0 0 0,-1 0 0 0 0,0 1 1 0 0,0-1-1 0 0,-1 0 0 0 0,0 0 0 0 0,-3-13 0 0 0,0 10-9 0 0,0 1-1 0 0,-1 0 0 0 0,0 0 0 0 0,0 0 1 0 0,-1 0-1 0 0,-14-16 0 0 0,14 18 17 0 0,-9-12 6 0 0,-1 1 0 0 0,-29-27 0 0 0,40 41-5 0 0,-1 1 0 0 0,1 0-1 0 0,-1 0 1 0 0,0 0 0 0 0,0 1 0 0 0,0 0-1 0 0,0 0 1 0 0,-1 0 0 0 0,1 1-1 0 0,-1 0 1 0 0,0 0 0 0 0,1 0 0 0 0,-1 1-1 0 0,-10 0 1 0 0,11 1-31 0 0,1 1 1 0 0,0 0-1 0 0,0 0 1 0 0,0 1-1 0 0,0-1 0 0 0,0 1 1 0 0,0 0-1 0 0,0 1 0 0 0,1-1 1 0 0,-1 1-1 0 0,1 0 1 0 0,-1 0-1 0 0,-6 7 0 0 0,4-4-91 0 0,2-1-1 0 0,-1 1 1 0 0,1 0-1 0 0,0 1 1 0 0,0-1-1 0 0,1 1 0 0 0,0 0 1 0 0,-6 12-1 0 0,10-17 9 0 0,-1 0 0 0 0,0 0 0 0 0,1-1 0 0 0,-1 1 0 0 0,1 0 0 0 0,-1 0 0 0 0,1 0 0 0 0,0 0 0 0 0,0 0 0 0 0,0 0 0 0 0,0 0 0 0 0,0 0 0 0 0,1 0 0 0 0,-1 0-1 0 0,0 0 1 0 0,2 3 0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7.31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55 6 7831 0 0,'-2'0'689'0'0,"-1"-1"-588"0"0,1 0-1 0 0,-1 0 1 0 0,0 0 0 0 0,1 1 0 0 0,-1 0-1 0 0,1-1 1 0 0,-1 1 0 0 0,0 0 0 0 0,-3 0-1 0 0,4 2 137 0 0,0 0-1 0 0,0 0 0 0 0,0 0 0 0 0,0 1 0 0 0,1-1 0 0 0,0 0 1 0 0,-1 0-1 0 0,1 1 0 0 0,0-1 0 0 0,0 1 0 0 0,0-1 0 0 0,0 1 0 0 0,0 0 1 0 0,1-1-1 0 0,-1 1 0 0 0,1 4 0 0 0,-2 52-194 0 0,3-44 277 0 0,2 47-263 0 0,21 113 0 0 0,-23-169-56 0 0,6 26-290 0 0,0-1 0 0 0,2 0 0 0 0,13 29 0 0 0,-21-58-140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7.76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1 207 5959 0 0,'0'-2'267'0'0,"0"-13"228"0"0,0 1 1 0 0,5-23-1 0 0,-4 32-200 0 0,0 0 1 0 0,0 0-1 0 0,1 0 0 0 0,0 0 0 0 0,0 0 0 0 0,1 0 1 0 0,-1 0-1 0 0,1 1 0 0 0,0-1 0 0 0,6-6 0 0 0,-2 4-199 0 0,1 0 0 0 0,0 0 0 0 0,1 0 0 0 0,0 1 0 0 0,0 1-1 0 0,0-1 1 0 0,0 2 0 0 0,1-1 0 0 0,0 1 0 0 0,0 1 0 0 0,0-1-1 0 0,21-2 1 0 0,-10 3 79 0 0,0 0 0 0 0,1 2 0 0 0,-1 1 0 0 0,0 1 0 0 0,33 4 0 0 0,-37-2-190 0 0,0 1 0 0 0,-1 0 0 0 0,0 1 0 0 0,22 10-1 0 0,-31-12 9 0 0,1 1 0 0 0,-1 0 1 0 0,1 1-1 0 0,-1 0 0 0 0,0 0 0 0 0,-1 0 0 0 0,1 1 0 0 0,-1 0 0 0 0,0 0 0 0 0,7 11 0 0 0,-10-13 10 0 0,0 1 1 0 0,-1 0-1 0 0,0 0 0 0 0,0 0 0 0 0,0 0 0 0 0,-1 0 0 0 0,1 0 1 0 0,-1 1-1 0 0,0-1 0 0 0,-1 0 0 0 0,1 1 0 0 0,-1-1 0 0 0,0 1 1 0 0,0-1-1 0 0,-2 6 0 0 0,1-9-7 0 0,0-1 0 0 0,0 1 0 0 0,0-1 0 0 0,0 1 0 0 0,0-1 1 0 0,0 1-1 0 0,-1-1 0 0 0,1 0 0 0 0,-1 0 0 0 0,1 0 0 0 0,-1 0 0 0 0,1 0 0 0 0,-1 0 0 0 0,-2 1 0 0 0,-1 1 12 0 0,-6 5-28 0 0,1 0-1 0 0,-1-1 1 0 0,-1 0 0 0 0,1-1-1 0 0,-1-1 1 0 0,0 1-1 0 0,0-2 1 0 0,-24 6-1 0 0,-27-1-243 0 0,57-8 275 0 0,5-1 210 0 0,0 2-133 0 0,-2 8 2 0 0,3 4 4 0 0,4-5-78 0 0,1 1-1 0 0,0 0 0 0 0,0-1 1 0 0,1 0-1 0 0,0-1 1 0 0,1 1-1 0 0,10 10 0 0 0,-2-1 84 0 0,8 8-143 0 0,1-2 1 0 0,1 0 0 0 0,41 28-1 0 0,-59-46 53 0 0,2 0 29 0 0,19 0-1 0 0,-24-5-119 0 0,-1-1 0 0 0,1 1 0 0 0,-1-1 0 0 0,0 0 0 0 0,1 0 0 0 0,-1 0-1 0 0,1 0 1 0 0,-1-1 0 0 0,0 1 0 0 0,1-1 0 0 0,-1 0 0 0 0,0 0 0 0 0,1 0 0 0 0,-1-1 0 0 0,0 1-1 0 0,4-3 1 0 0,4-3-1134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8.43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233 5 3223 0 0,'-1'-1'240'0'0,"-5"-1"-38"0"0,5 2 31 0 0,-1-1 1 0 0,0 1 0 0 0,0 0 0 0 0,1-1-1 0 0,-1 1 1 0 0,0 0 0 0 0,0 0-1 0 0,0 1 1 0 0,1-1 0 0 0,-1 0 0 0 0,0 0-1 0 0,0 1 1 0 0,1-1 0 0 0,-1 1-1 0 0,0 0 1 0 0,1-1 0 0 0,-1 1 0 0 0,1 0-1 0 0,-3 1 1 0 0,-27 23 192 0 0,23-17-136 0 0,-10 6-67 0 0,2 2 0 0 0,0 0 0 0 0,1 0 0 0 0,1 2 0 0 0,0 0 0 0 0,-15 27-1 0 0,25-37-173 0 0,0 0 0 0 0,0 1 0 0 0,1-1-1 0 0,0 1 1 0 0,0 0 0 0 0,1-1 0 0 0,0 1 0 0 0,0 0-1 0 0,1 1 1 0 0,1-1 0 0 0,-1 0 0 0 0,1 0-1 0 0,1 0 1 0 0,0 0 0 0 0,0 0 0 0 0,1 0-1 0 0,0 0 1 0 0,5 14 0 0 0,-1-11 5 0 0,1 1 0 0 0,0-1 1 0 0,0 0-1 0 0,1 0 0 0 0,1-1 0 0 0,0 0 0 0 0,1-1 1 0 0,0 0-1 0 0,0-1 0 0 0,1 0 0 0 0,0 0 0 0 0,1-1 1 0 0,0 0-1 0 0,0-1 0 0 0,1-1 0 0 0,14 6 0 0 0,-21-11-36 0 0,0 1 0 0 0,0-1-1 0 0,1 0 1 0 0,-1 0 0 0 0,1-1-1 0 0,-1 0 1 0 0,1 0 0 0 0,-1 0-1 0 0,1-1 1 0 0,-1 0 0 0 0,0 0-1 0 0,1-1 1 0 0,-1 0 0 0 0,0 0-1 0 0,0 0 1 0 0,0-1 0 0 0,8-5-1 0 0,-10 6-32 0 0,0-1 0 0 0,0 0-1 0 0,0 0 1 0 0,0 0 0 0 0,0-1-1 0 0,-1 1 1 0 0,1-1 0 0 0,-1 0 0 0 0,0 0-1 0 0,0 0 1 0 0,-1 0 0 0 0,1-1-1 0 0,-1 1 1 0 0,0-1 0 0 0,0 1-1 0 0,-1-1 1 0 0,1 0 0 0 0,-1 0 0 0 0,0 1-1 0 0,0-1 1 0 0,-1 0 0 0 0,1 0-1 0 0,-1-8 1 0 0,-2 6 8 0 0,1-1 1 0 0,-1 1-1 0 0,0 0 1 0 0,-1 1-1 0 0,1-1 1 0 0,-2 0-1 0 0,1 1 0 0 0,-1 0 1 0 0,0-1-1 0 0,0 1 1 0 0,0 1-1 0 0,-1-1 0 0 0,0 1 1 0 0,-10-9-1 0 0,14 13 98 0 0,-2 0 97 0 0,5 0 13 0 0,8 0-90 0 0,3 1-32 0 0,0 0 0 0 0,0-1 0 0 0,0-1 0 0 0,0 0 0 0 0,0-1 0 0 0,0-1 0 0 0,17-7 0 0 0,-17 7-48 0 0,-2-1 0 0 0,1-1-1 0 0,-1 0 1 0 0,1 0 0 0 0,-2-1 0 0 0,1 0 0 0 0,-1-1-1 0 0,16-16 1 0 0,-25 23 13 0 0,-32-4-536 0 0,24 6 460 0 0,1 0 0 0 0,-1 0 0 0 0,0 1 0 0 0,0-1 0 0 0,0 2 0 0 0,1-1 0 0 0,-1 1 0 0 0,1 0 0 0 0,0 0 0 0 0,0 1 0 0 0,0 0 0 0 0,0 0 0 0 0,-5 6 0 0 0,-1 0 38 0 0,1 0 1 0 0,1 1 0 0 0,-1 0 0 0 0,2 1 0 0 0,-10 14-1 0 0,13-16-6 0 0,0 0-1 0 0,0 0 0 0 0,1 1 0 0 0,1 0 1 0 0,0-1-1 0 0,0 2 0 0 0,1-1 0 0 0,-3 17 1 0 0,6-22 4 0 0,0 0 1 0 0,0 1-1 0 0,0-1 1 0 0,0 0-1 0 0,1 0 1 0 0,0 0-1 0 0,0 0 1 0 0,1 0-1 0 0,0 0 1 0 0,0 0-1 0 0,0-1 1 0 0,1 1-1 0 0,0-1 1 0 0,0 1-1 0 0,0-1 1 0 0,1 0-1 0 0,6 8 1 0 0,-7-10-78 0 0,0 0-1 0 0,0 0 1 0 0,0 0 0 0 0,0 0-1 0 0,0 0 1 0 0,0-1 0 0 0,1 0-1 0 0,-1 1 1 0 0,1-2 0 0 0,0 1-1 0 0,0 0 1 0 0,-1-1 0 0 0,1 1-1 0 0,0-1 1 0 0,0 0 0 0 0,0 0-1 0 0,0-1 1 0 0,1 1 0 0 0,-1-1-1 0 0,0 0 1 0 0,0 0 0 0 0,0 0-1 0 0,0-1 1 0 0,0 1 0 0 0,0-1-1 0 0,0 0 1 0 0,0 0 0 0 0,0-1-1 0 0,0 1 1 0 0,7-4 0 0 0,21-11-1122 0 0,0 0-12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8.76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1 154 1375 0 0,'0'-19'10211'0'0,"13"12"-9983"0"0,-1 0 0 0 0,1 1 1 0 0,0 0-1 0 0,1 1 0 0 0,-1 1 0 0 0,1 0 0 0 0,23-3 1 0 0,41-13 358 0 0,-17-2-1390 0 0,-24 7-895 0 0,71-17-1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9.13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14 0 6911 0 0,'-11'8'3298'0'0,"10"-5"-3074"0"0,1 0-1 0 0,-1 0 1 0 0,1 0 0 0 0,0 0 0 0 0,0 1 0 0 0,0-1 0 0 0,0 0 0 0 0,0 0-1 0 0,1 0 1 0 0,-1 1 0 0 0,3 5 0 0 0,16 41-159 0 0,-7-20 38 0 0,33 119-20 0 0,-42-135-128 0 0,2 0 0 0 0,0-1 0 0 0,0 1 1 0 0,1-1-1 0 0,1 0 0 0 0,8 11 0 0 0,-11-18 107 0 0,1-1 0 0 0,-1 0-1 0 0,1 0 1 0 0,0 0 0 0 0,1 0 0 0 0,-1-1 0 0 0,1 0 0 0 0,-1 0-1 0 0,1-1 1 0 0,1 1 0 0 0,-1-1 0 0 0,0-1 0 0 0,1 1-1 0 0,10 2 1 0 0,-5-3 72 0 0,1 0 0 0 0,0 0 0 0 0,-1-1 0 0 0,1-1 0 0 0,0 0 0 0 0,0-1 0 0 0,0 0 0 0 0,-1-1 0 0 0,1 0 0 0 0,15-6 0 0 0,-5 0-157 0 0,-1 0 0 0 0,1-2 0 0 0,-1-1 0 0 0,30-20 0 0 0,-45 26-299 0 0,0 1-1 0 0,0-2 1 0 0,-1 1-1 0 0,0-1 1 0 0,0 0-1 0 0,5-7 1 0 0,-9 10 26 0 0,1 0 0 0 0,-1-1 0 0 0,0 1 0 0 0,0-1 0 0 0,-1 1 0 0 0,1-1 0 0 0,-1 0 1 0 0,1 0-1 0 0,-1 0 0 0 0,0 0 0 0 0,-1 0 0 0 0,1 0 0 0 0,-1-7 0 0 0,-3-13-1127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29.47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14 83 7775 0 0,'-12'-14'356'0'0,"10"11"-8"0"0,3 4-206 0 0,1-1-1 0 0,-1 0 1 0 0,0 0-1 0 0,0 0 1 0 0,1 0 0 0 0,-1 0-1 0 0,0 0 1 0 0,0 0-1 0 0,1 0 1 0 0,-1 0-1 0 0,0-1 1 0 0,0 1-1 0 0,1-1 1 0 0,-1 1-1 0 0,2-1 1 0 0,37-12 570 0 0,-25 8-425 0 0,34-8-1206 0 0,90-12 0 0 0,-121 22-443 0 0,11-2-2302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0.19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 95 3223 0 0,'-3'-3'9734'0'0,"9"16"-9719"0"0,0-1-1 0 0,-2 1 1 0 0,1 0 0 0 0,-2 1 0 0 0,0-1 0 0 0,0 1 0 0 0,0 19 0 0 0,0-9-101 0 0,0-5 86 0 0,16 104 490 0 0,-16-109-448 0 0,1 0-1 0 0,1 0 0 0 0,0 0 1 0 0,1 0-1 0 0,0-1 1 0 0,10 15-1 0 0,-15-26-24 0 0,0 0 0 0 0,0-1 0 0 0,0 1 0 0 0,0 0 0 0 0,0-1-1 0 0,0 1 1 0 0,1-1 0 0 0,-1 1 0 0 0,1-1 0 0 0,-1 0 0 0 0,1 1 0 0 0,-1-1 0 0 0,1 0 0 0 0,0 0 0 0 0,0 0 0 0 0,0 0 0 0 0,-1 0 0 0 0,1-1 0 0 0,0 1-1 0 0,0-1 1 0 0,0 1 0 0 0,0-1 0 0 0,0 0 0 0 0,0 1 0 0 0,0-1 0 0 0,0 0 0 0 0,0 0 0 0 0,0-1 0 0 0,0 1 0 0 0,0 0 0 0 0,0-1 0 0 0,0 1-1 0 0,0-1 1 0 0,0 1 0 0 0,0-1 0 0 0,0 0 0 0 0,-1 0 0 0 0,1 0 0 0 0,0 0 0 0 0,-1 0 0 0 0,1 0 0 0 0,0-1 0 0 0,-1 1 0 0 0,2-2 0 0 0,6-6 130 0 0,0 0 1 0 0,-1-1 0 0 0,0 0 0 0 0,-1 0 0 0 0,10-18 0 0 0,-9 13-80 0 0,-1 0-1 0 0,-1 0 0 0 0,0-1 0 0 0,-1 0 0 0 0,5-28 1 0 0,1-4 52 0 0,-9 49-114 0 0,-1-1-1 0 0,0 0 0 0 0,0 0 1 0 0,1 1-1 0 0,-1-1 0 0 0,0 1 1 0 0,0-1-1 0 0,0 1 0 0 0,0-1 1 0 0,0 1-1 0 0,2 1 0 0 0,65 61-5 0 0,-21-19-63 0 0,-33-30 9 0 0,0-1 0 0 0,0 0 0 0 0,33 21 0 0 0,-44-31 52 0 0,1-1 1 0 0,0 0-1 0 0,1 0 0 0 0,-1-1 1 0 0,0 1-1 0 0,0-1 0 0 0,1 0 1 0 0,-1 0-1 0 0,1 0 0 0 0,-1 0 1 0 0,1-1-1 0 0,-1 0 0 0 0,1 0 1 0 0,-1 0-1 0 0,1-1 0 0 0,-1 1 1 0 0,1-1-1 0 0,-1 0 0 0 0,0 0 1 0 0,1-1-1 0 0,7-3 0 0 0,-6 1 118 0 0,1 0 0 0 0,-1-1 0 0 0,1 0 0 0 0,-2 0 0 0 0,1-1 0 0 0,0 0 0 0 0,-1 0 0 0 0,0 0 0 0 0,-1 0 0 0 0,1-1 0 0 0,-1 0 0 0 0,0 0 0 0 0,4-13-1 0 0,-2 6-140 0 0,-1-1-1 0 0,0 0 0 0 0,-2 0 0 0 0,1 0 0 0 0,-2 0 1 0 0,1-18-1 0 0,-3 16-72 0 0,0 1-1 0 0,-1 0 1 0 0,-1 0-1 0 0,-1 0 1 0 0,0 0 0 0 0,-1 1-1 0 0,-1-1 1 0 0,0 1 0 0 0,-1 0-1 0 0,-1 0 1 0 0,0 1 0 0 0,-17-25-1 0 0,23 37 62 0 0,0 1 0 0 0,0 1 0 0 0,0-1-1 0 0,0 0 1 0 0,0 0 0 0 0,0 0 0 0 0,0 0 0 0 0,0 1-1 0 0,0-1 1 0 0,0 0 0 0 0,0 1 0 0 0,-1-1 0 0 0,1 1-1 0 0,0-1 1 0 0,0 1 0 0 0,-1 0 0 0 0,1-1 0 0 0,0 1-1 0 0,-3 0 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0.55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7 7 5063 0 0,'-6'-6'7039'0'0,"9"25"-6795"0"0,0 0-1 0 0,2 0 1 0 0,0-1 0 0 0,1 0 0 0 0,11 23 0 0 0,50 87-279 0 0,-66-127 36 0 0,5 10-119 0 0,0 0-1 0 0,1-1 0 0 0,0 0 0 0 0,1 0 0 0 0,0 0 1 0 0,1-1-1 0 0,0 0 0 0 0,0-1 0 0 0,1 0 1 0 0,0 0-1 0 0,1-1 0 0 0,19 10 0 0 0,-15-11-781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0.877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11 1 14855 0 0,'0'0'332'0'0,"-10"22"968"0"0,13-4-1384 0 0,1-1 1 0 0,1 1-1 0 0,1-1 0 0 0,0 0 0 0 0,17 30 0 0 0,11 32-261 0 0,-6 0-1681 0 0,-27-76 1438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1.23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45 242 6911 0 0,'0'1'58'0'0,"-1"0"-1"0"0,1 0 0 0 0,0-1 0 0 0,-1 1 0 0 0,1 0 1 0 0,-1-1-1 0 0,1 1 0 0 0,-1 0 0 0 0,1-1 0 0 0,-1 1 0 0 0,1-1 1 0 0,-1 1-1 0 0,0-1 0 0 0,1 1 0 0 0,-1-1 0 0 0,0 0 1 0 0,1 1-1 0 0,-1-1 0 0 0,0 0 0 0 0,0 1 0 0 0,1-1 0 0 0,-1 0 1 0 0,0 0-1 0 0,0 1 0 0 0,1-1 0 0 0,-1 0 0 0 0,0 0 1 0 0,0 0-1 0 0,0 0 0 0 0,1 0 0 0 0,-1-1 0 0 0,0 1 1 0 0,0 0-1 0 0,0 0 0 0 0,1 0 0 0 0,-1-1 0 0 0,0 1 0 0 0,1 0 1 0 0,-1-1-1 0 0,0 1 0 0 0,0 0 0 0 0,1-1 0 0 0,-1 1 1 0 0,1-1-1 0 0,-1 1 0 0 0,0-2 0 0 0,0 2 55 0 0,0-1 1 0 0,0 0-1 0 0,0 1 0 0 0,0-1 0 0 0,0 0 0 0 0,1 1 1 0 0,-1-1-1 0 0,0 0 0 0 0,0 0 0 0 0,1 0 0 0 0,-1 0 1 0 0,1 0-1 0 0,-1 0 0 0 0,1 0 0 0 0,-1 0 0 0 0,1 0 1 0 0,0 0-1 0 0,-1 0 0 0 0,1 0 0 0 0,0 0 1 0 0,0 0-1 0 0,0 0 0 0 0,-1 0 0 0 0,1 0 0 0 0,1 0 1 0 0,-1 0-1 0 0,0 0 0 0 0,0 0 0 0 0,0 0 0 0 0,0-1 1 0 0,1 1-1 0 0,-1 0 0 0 0,0 0 0 0 0,1 0 0 0 0,-1 0 1 0 0,1 0-1 0 0,0 1 0 0 0,0-3 0 0 0,8-5 62 0 0,0 1-1 0 0,1-1 0 0 0,0 2 0 0 0,0-1 1 0 0,0 1-1 0 0,1 1 0 0 0,14-6 0 0 0,-12 5-111 0 0,81-36 38 0 0,140-43-1 0 0,-216 80-756 0 0,1 1 0 0 0,0 0 0 0 0,0 1 0 0 0,0 2 1 0 0,30 0-1 0 0,-31 2-689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1.57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10591 0 0,'0'0'1784'0'0,"0"15"-1169"0"0,7 12-544 0 0,0-1-1 0 0,2 0 1 0 0,16 36 0 0 0,12 33-241 0 0,78 196 269 0 0,-115-291-176 0 0,0 1-1 0 0,0-1 1 0 0,0 0 0 0 0,0 1 0 0 0,0-1-1 0 0,0 0 1 0 0,1 1 0 0 0,-1-1 0 0 0,24-25-5311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1.95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337 0 10591 0 0,'0'0'1116'0'0,"0"3"-1036"0"0,0 12 59 0 0,0 0 1 0 0,1 0-1 0 0,1 0 0 0 0,0 0 0 0 0,1 0 0 0 0,0 0 0 0 0,2-1 0 0 0,0 0 1 0 0,0 0-1 0 0,1 0 0 0 0,1 0 0 0 0,0-1 0 0 0,10 13 0 0 0,66 129 71 0 0,-61-110-180 0 0,-15-27-586 0 0,1 0 0 0 0,5 28-1 0 0,6 13-1626 0 0</inkml:trace>
  <inkml:trace contextRef="#ctx0" brushRef="#br0" timeOffset="1">0 347 10823 0 0,'0'0'980'0'0,"9"-10"-734"0"0,-2 8-40 0 0,-1 0 1 0 0,1 0 0 0 0,0 0 0 0 0,10-1 0 0 0,16-4 381 0 0,-7 0-218 0 0,1 1-1 0 0,31-2 0 0 0,23-5-415 0 0,-60 8-284 0 0,39-8-564 0 0,-19 5-2842 0 0,-11 3-478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2.28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49 121 2759 0 0,'-1'2'207'0'0,"-12"8"57"0"0,11-9 56 0 0,0 0-1 0 0,1 0 0 0 0,-1 0 1 0 0,0 0-1 0 0,-2 3 639 0 0,3-2-639 0 0,-1 0 1 0 0,1-1-1 0 0,0 1 0 0 0,0 0 1 0 0,0-1-1 0 0,0 1 0 0 0,0 0 0 0 0,1 0 1 0 0,-1 0-1 0 0,0 0 0 0 0,0 3 1 0 0,-3 23 1537 0 0,2-24-1804 0 0,1 1 0 0 0,0 0 0 0 0,1 1 0 0 0,-1-1 1 0 0,1 0-1 0 0,0 0 0 0 0,0 0 0 0 0,0 0 0 0 0,1 0 0 0 0,0 0 0 0 0,2 7 0 0 0,-1-6-24 0 0,1 1 0 0 0,0-1 0 0 0,1 1 0 0 0,-1-1 0 0 0,1 0 0 0 0,0-1 0 0 0,1 1 0 0 0,-1-1-1 0 0,1 1 1 0 0,0-1 0 0 0,12 8 0 0 0,-1-2 122 0 0,1-1 1 0 0,1-1-1 0 0,19 8 0 0 0,-20-7-47 0 0,7 2 209 0 0,-23-12-290 0 0,0 0 0 0 0,0 0 0 0 0,1 0 0 0 0,-1 0 1 0 0,0 0-1 0 0,0 0 0 0 0,0 0 0 0 0,1 0 0 0 0,-1 0 1 0 0,0-1-1 0 0,0 1 0 0 0,0-1 0 0 0,1 1 0 0 0,-1-1 0 0 0,0 1 1 0 0,0-1-1 0 0,0 1 0 0 0,0-1 0 0 0,2-1 0 0 0,15-13 401 0 0,0-1-1 0 0,21-23 0 0 0,-33 31-387 0 0,0 0-1 0 0,0-1 0 0 0,0 1 1 0 0,-1-1-1 0 0,-1 0 0 0 0,0 0 1 0 0,0 0-1 0 0,3-13 0 0 0,-4 11-99 0 0,0-1 1 0 0,-1 0-1 0 0,0 0 0 0 0,-1 0 0 0 0,-1 0 1 0 0,0 1-1 0 0,0-1 0 0 0,-1 0 0 0 0,-1 0 1 0 0,-4-18-1 0 0,4 25 23 0 0,1 0-1 0 0,-1 0 1 0 0,-1 0 0 0 0,1 0-1 0 0,0 0 1 0 0,-1 1 0 0 0,0-1 0 0 0,0 1-1 0 0,-1 0 1 0 0,1 0 0 0 0,-1 0-1 0 0,0 0 1 0 0,0 0 0 0 0,0 1 0 0 0,-1 0-1 0 0,1 0 1 0 0,-1 0 0 0 0,1 0 0 0 0,-1 1-1 0 0,0 0 1 0 0,0 0 0 0 0,0 0-1 0 0,0 1 1 0 0,-1-1 0 0 0,-6 0 0 0 0,5 1-54 0 0,-1 0 0 0 0,1 1 0 0 0,-1 0 0 0 0,1 0 0 0 0,0 1 1 0 0,-1 0-1 0 0,1 0 0 0 0,0 1 0 0 0,-1 0 0 0 0,1 0 1 0 0,0 1-1 0 0,1-1 0 0 0,-1 2 0 0 0,0-1 0 0 0,1 1 0 0 0,0 0 1 0 0,-1 0-1 0 0,2 0 0 0 0,-1 1 0 0 0,0 0 0 0 0,1 0 0 0 0,0 1 1 0 0,0 0-1 0 0,1-1 0 0 0,0 2 0 0 0,0-1 0 0 0,0 0 0 0 0,0 1 1 0 0,1 0-1 0 0,0-1 0 0 0,1 1 0 0 0,-4 14 0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2.67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69 5527 0 0,'1'3'8147'0'0,"17"37"-7954"0"0,3-1-1 0 0,1-1 1 0 0,46 61 0 0 0,-39-59-199 0 0,-14-19 36 0 0,2 0 0 0 0,0-2-1 0 0,21 18 1 0 0,-35-35 17 0 0,0 0 0 0 0,-1 0 0 0 0,1 0 1 0 0,0-1-1 0 0,0 1 0 0 0,0-1 0 0 0,0 0 0 0 0,0 0 0 0 0,0 0 1 0 0,0 0-1 0 0,1 0 0 0 0,-1-1 0 0 0,0 0 0 0 0,0 1 0 0 0,1-1 0 0 0,-1 0 1 0 0,0-1-1 0 0,0 1 0 0 0,1-1 0 0 0,-1 1 0 0 0,0-1 0 0 0,0 0 1 0 0,0 0-1 0 0,0 0 0 0 0,0-1 0 0 0,0 1 0 0 0,0-1 0 0 0,4-2 0 0 0,0 0 8 0 0,-1-1-1 0 0,1 0 0 0 0,-1 0 0 0 0,0-1 0 0 0,0 0 0 0 0,-1 0 0 0 0,0 0 0 0 0,0 0 0 0 0,0-1 0 0 0,4-8 1 0 0,-6 7-32 0 0,0 0 1 0 0,0 0 0 0 0,0 0 0 0 0,-1-1 0 0 0,-1 1-1 0 0,1-1 1 0 0,-1 1 0 0 0,-1-1 0 0 0,0 0 0 0 0,-1-13 0 0 0,0 7-44 0 0,-2 1 0 0 0,0-1 1 0 0,-1 1-1 0 0,0 0 0 0 0,-8-18 1 0 0,-4 0-186 0 0,-1 1 1 0 0,-25-35-1 0 0,29 48-339 0 0,42 37-5293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3.01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1839 0 0,'1'15'12296'0'0,"3"-3"-12108"0"0,0 0-1 0 0,1-1 1 0 0,1 0 0 0 0,-1 0-1 0 0,2 0 1 0 0,0-1 0 0 0,15 18-1 0 0,17 28-40 0 0,-26-32-148 0 0,0 1-1 0 0,-2 0 0 0 0,15 48 1 0 0,-26-72-105 0 0,0 5-124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3.39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14 113 11023 0 0,'0'0'248'0'0,"-9"-6"251"0"0,9 6-474 0 0,0 0 0 0 0,0 0-1 0 0,-1 0 1 0 0,1 0 0 0 0,0 0 0 0 0,0 0 0 0 0,0-1 0 0 0,-1 1-1 0 0,1 0 1 0 0,0 0 0 0 0,0 0 0 0 0,0 0 0 0 0,0 0-1 0 0,-1 0 1 0 0,1 0 0 0 0,0 0 0 0 0,0 0 0 0 0,0-1 0 0 0,0 1-1 0 0,0 0 1 0 0,0 0 0 0 0,-1 0 0 0 0,1 0 0 0 0,0-1-1 0 0,0 1 1 0 0,0 0 0 0 0,0 0 0 0 0,0 0 0 0 0,0 0-1 0 0,0-1 1 0 0,0 1 0 0 0,0 0 0 0 0,0 0 0 0 0,0 0 0 0 0,0-1-1 0 0,0 1 1 0 0,0 0 0 0 0,0 0 0 0 0,0 0 0 0 0,0 0-1 0 0,0-1 1 0 0,0 1 0 0 0,0 0 0 0 0,0 0 0 0 0,0 0 0 0 0,0-1-1 0 0,0 1 1 0 0,0 0 0 0 0,22-2 680 0 0,33-6 0 0 0,-29 4-467 0 0,82-22 604 0 0,-29 5-583 0 0,-22 7-292 0 0,-35 8-378 0 0,0 0 0 0 0,0 2 0 0 0,1 0 0 0 0,44-1 0 0 0,-55 7-197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4.15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254 39 1375 0 0,'-21'-22'6408'0'0,"18"20"-6182"0"0,0 0-1 0 0,0 0 1 0 0,0 1-1 0 0,0-1 1 0 0,-1 1 0 0 0,1-1-1 0 0,0 1 1 0 0,-1 0-1 0 0,1 1 1 0 0,0-1-1 0 0,-1 0 1 0 0,1 1-1 0 0,-1 0 1 0 0,-4 0-1 0 0,0 0-138 0 0,1 1 1 0 0,0 0-1 0 0,0 1 0 0 0,0 0 0 0 0,1 0 0 0 0,-14 6 0 0 0,10-4-133 0 0,0 2 0 0 0,1-1-1 0 0,-1 1 1 0 0,1 1 0 0 0,0 0 0 0 0,1 0 0 0 0,0 0-1 0 0,0 1 1 0 0,-9 12 0 0 0,15-17 52 0 0,0 1 0 0 0,0-1 1 0 0,0 0-1 0 0,0 1 0 0 0,0-1 0 0 0,1 1 0 0 0,0-1 1 0 0,-1 1-1 0 0,1 0 0 0 0,1-1 0 0 0,-1 1 0 0 0,0 0 1 0 0,1 0-1 0 0,0 0 0 0 0,0 0 0 0 0,0-1 0 0 0,1 1 0 0 0,-1 0 1 0 0,1 0-1 0 0,0 0 0 0 0,0-1 0 0 0,0 1 0 0 0,0 0 1 0 0,1-1-1 0 0,-1 1 0 0 0,1-1 0 0 0,0 0 0 0 0,0 1 1 0 0,0-1-1 0 0,1 0 0 0 0,3 4 0 0 0,2 1 75 0 0,0-1 0 0 0,1 0-1 0 0,-1 0 1 0 0,1-1 0 0 0,1 0-1 0 0,-1 0 1 0 0,1-1 0 0 0,0 0 0 0 0,19 5-1 0 0,58 11 463 0 0,-58-16-316 0 0,49 17 1 0 0,-72-20-222 0 0,-1 1 0 0 0,0-1 1 0 0,0 1-1 0 0,0 0 0 0 0,0 0 1 0 0,-1 1-1 0 0,1 0 1 0 0,-1-1-1 0 0,0 1 0 0 0,0 1 1 0 0,0-1-1 0 0,4 7 0 0 0,-7-8 20 0 0,0 0-1 0 0,0 0 0 0 0,-1 0 0 0 0,1 1 1 0 0,-1-1-1 0 0,0 0 0 0 0,0 0 0 0 0,0 0 0 0 0,0 1 1 0 0,-1-1-1 0 0,1 0 0 0 0,-1 0 0 0 0,0 0 1 0 0,-1 3-1 0 0,-1 5 2 0 0,-1-1-1 0 0,-1 0 1 0 0,0-1 0 0 0,0 1-1 0 0,0-1 1 0 0,-1 0 0 0 0,-1 0 0 0 0,0-1-1 0 0,0 0 1 0 0,0 0 0 0 0,-13 9-1 0 0,2-2-21 0 0,-1-1-1 0 0,-1 0 0 0 0,0-2 0 0 0,-25 12 0 0 0,37-21 9 0 0,0 1-1 0 0,-1-2 0 0 0,1 1 0 0 0,-1-1 1 0 0,-13 2-1 0 0,18-3-47 0 0,-1-1 0 0 0,0 0 0 0 0,0 0 0 0 0,0 0 0 0 0,1-1 0 0 0,-1 1 0 0 0,0-1 0 0 0,1 0 0 0 0,-1 0 0 0 0,0-1 0 0 0,-7-3 0 0 0,11 5 0 0 0,0-1 0 0 0,1 1 0 0 0,-1 0 0 0 0,1 0 0 0 0,-1-1 1 0 0,1 1-1 0 0,-1 0 0 0 0,1-1 0 0 0,0 1 0 0 0,-1 0 1 0 0,1-1-1 0 0,-1 1 0 0 0,1-1 0 0 0,0 1 0 0 0,-1-1 0 0 0,1 1 1 0 0,0-1-1 0 0,0 1 0 0 0,-1-1 0 0 0,1 1 0 0 0,0-1 0 0 0,0 1 1 0 0,0-1-1 0 0,-1 0 0 0 0,1 1 0 0 0,0-1 0 0 0,0 0 0 0 0,10-14-1328 0 0,-1 6 128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4.55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30 65 6911 0 0,'0'0'528'0'0,"-17"12"1895"0"0,15-9-2291 0 0,0 0-1 0 0,1 0 1 0 0,-1 1 0 0 0,1-1 0 0 0,0 0-1 0 0,0 0 1 0 0,0 1 0 0 0,0-1 0 0 0,1 1-1 0 0,-1-1 1 0 0,1 1 0 0 0,0-1-1 0 0,0 1 1 0 0,0-1 0 0 0,2 7 0 0 0,0 3 368 0 0,0 1 1 0 0,8 21-1 0 0,-2-14-479 0 0,0-1-1 0 0,2 0 0 0 0,0 0 1 0 0,1-1-1 0 0,20 26 0 0 0,-21-33 6 0 0,1 1-1 0 0,0-1 1 0 0,0-1 0 0 0,1 0-1 0 0,1 0 1 0 0,-1-1-1 0 0,2-1 1 0 0,15 9-1 0 0,-25-16 67 0 0,0-1-1 0 0,0 1 1 0 0,0-1-1 0 0,0 0 1 0 0,0 0-1 0 0,0 0 1 0 0,0 0-1 0 0,0-1 1 0 0,0 0-1 0 0,0 1 1 0 0,0-1-1 0 0,0-1 1 0 0,0 1-1 0 0,1-1 1 0 0,-1 0-1 0 0,0 0 1 0 0,0 0-1 0 0,0 0 1 0 0,-1-1-1 0 0,1 1 1 0 0,0-1-1 0 0,-1 0 1 0 0,1 0-1 0 0,-1 0 1 0 0,1-1-1 0 0,-1 1 1 0 0,0-1-1 0 0,0 0 1 0 0,0 0-1 0 0,0 0 1 0 0,2-5-1 0 0,8-11-120 0 0,-2-1-1 0 0,-1 0 0 0 0,0-1 1 0 0,-1 0-1 0 0,-2-1 1 0 0,0 1-1 0 0,-1-2 1 0 0,-1 1-1 0 0,-1 0 0 0 0,-1-1 1 0 0,-1 0-1 0 0,-1 0 1 0 0,-1 0-1 0 0,-2 0 0 0 0,-5-38 1 0 0,4 55-173 0 0,3 4 135 0 0,-1 0-1 0 0,0 0 1 0 0,1-1-1 0 0,-1 1 1 0 0,1 0-1 0 0,0 0 1 0 0,0 0-1 0 0,0-1 1 0 0,0 1-1 0 0,0-3 1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5.07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6 638 12639 0 0,'0'0'1272'0'0,"-1"-2"-1170"0"0,-1-19 59 0 0,0 1 1 0 0,1-1-1 0 0,2 0 1 0 0,0 0-1 0 0,6-34 0 0 0,-2 13-172 0 0,1-34-23 0 0,4-38 377 0 0,-7 97-355 0 0,0-1 0 0 0,1 1 0 0 0,1 1 0 0 0,10-24 0 0 0,-14 38 81 0 0,0 0-32 0 0,-1 0 1 0 0,1 0-1 0 0,-1 1 0 0 0,1-1 0 0 0,0 1 1 0 0,0-1-1 0 0,0 1 0 0 0,0-1 0 0 0,0 1 1 0 0,0 0-1 0 0,2-2 0 0 0,-1 3-47 0 0,0-1 0 0 0,-1 1 0 0 0,1 0 0 0 0,0 0 0 0 0,0 0 0 0 0,0 0 0 0 0,-1 0 0 0 0,1 0 1 0 0,0 1-1 0 0,0-1 0 0 0,-1 1 0 0 0,1-1 0 0 0,0 1 0 0 0,-1 0 0 0 0,1-1 0 0 0,0 1 0 0 0,-1 0 0 0 0,3 2 0 0 0,20 22 115 0 0,-22-22-50 0 0,68 88 82 0 0,40 46 11 0 0,-78-96 431 0 0,-25-57-6 0 0,-3 2-563 0 0,0 0 1 0 0,-1-1-1 0 0,0 0 0 0 0,-1 0 0 0 0,-1 1 1 0 0,0-26-1 0 0,-15-93-623 0 0,8 89 110 0 0,0-49 1 0 0,5 86 790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5.83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105 77 8839 0 0,'-2'-11'944'0'0,"4"-48"1008"0"0,-2 58-1865 0 0,-3-5-58 0 0,1 7-19 0 0,0 0 0 0 0,0 0 0 0 0,1 0 0 0 0,-1 0 0 0 0,0 1 0 0 0,0-1 0 0 0,1 0 0 0 0,-1 1 0 0 0,1-1 0 0 0,-3 3 0 0 0,-5 7 98 0 0,1 1 0 0 0,0 0 0 0 0,0 0 0 0 0,1 1 0 0 0,1 0 1 0 0,0 0-1 0 0,1 0 0 0 0,0 1 0 0 0,1 0 0 0 0,0 0 0 0 0,-1 17 1 0 0,2-8-38 0 0,1 0 0 0 0,2 1 0 0 0,0-1 0 0 0,1 0 0 0 0,1 0 0 0 0,8 30 1 0 0,4-5 65 0 0,-12-44-111 0 0,-1-1 0 0 0,1 1-1 0 0,0 0 1 0 0,0-1 0 0 0,0 1 0 0 0,1-1-1 0 0,-1 0 1 0 0,1 0 0 0 0,5 5-1 0 0,-7-7 10 0 0,1 0 0 0 0,-1 0 0 0 0,0-1-1 0 0,1 1 1 0 0,-1 0 0 0 0,1-1 0 0 0,-1 1-1 0 0,1-1 1 0 0,0 1 0 0 0,-1-1-1 0 0,1 0 1 0 0,-1 0 0 0 0,1 0 0 0 0,0 0-1 0 0,-1 0 1 0 0,1 0 0 0 0,0 0 0 0 0,-1 0-1 0 0,1-1 1 0 0,-1 1 0 0 0,1 0 0 0 0,-1-1-1 0 0,1 0 1 0 0,-1 1 0 0 0,1-1 0 0 0,-1 0-1 0 0,1 0 1 0 0,-1 0 0 0 0,0 0 0 0 0,1 0-1 0 0,-1 0 1 0 0,0 0 0 0 0,0 0 0 0 0,0 0-1 0 0,2-3 1 0 0,3-4 152 0 0,1-1 0 0 0,-1 0 1 0 0,0 0-1 0 0,4-11 0 0 0,-7 13-136 0 0,3-4-20 0 0,-1 0 1 0 0,-1 0-1 0 0,0-1 1 0 0,0 1 0 0 0,-1-1-1 0 0,-1 0 1 0 0,0 0 0 0 0,0 0-1 0 0,-1-1 1 0 0,-1-14 656 0 0,42 15-1415 0 0,-12 8 715 0 0,-21 3 12 0 0,1 0 0 0 0,-1-1 1 0 0,1 0-1 0 0,-1-1 0 0 0,12-4 0 0 0,-13 2-10 0 0,-9 4-21 0 0,-11 3-90 0 0,10-2-11 0 0,-1 2 87 0 0,0-1 0 0 0,0 1 1 0 0,0 0-1 0 0,0 0 0 0 0,0 0 1 0 0,0 0-1 0 0,0 0 0 0 0,0 1 1 0 0,1-1-1 0 0,0 1 0 0 0,-1 0 1 0 0,-1 4-1 0 0,-23 39 462 0 0,20-31-683 0 0,1-4 253 0 0,1 0-1 0 0,0 0 1 0 0,0 0-1 0 0,2 1 1 0 0,-1 0-1 0 0,-2 20 1 0 0,5-28 18 0 0,1 1 0 0 0,0 0 1 0 0,0 0-1 0 0,0 0 0 0 0,1 0 1 0 0,-1 0-1 0 0,1 0 0 0 0,0 0 1 0 0,0-1-1 0 0,1 1 0 0 0,0 0 1 0 0,0-1-1 0 0,0 1 0 0 0,0-1 1 0 0,0 0-1 0 0,1 0 0 0 0,0 0 1 0 0,0 0-1 0 0,4 4 0 0 0,-5-6 6 0 0,1 0-1 0 0,-1 0 0 0 0,1 0 0 0 0,0-1 1 0 0,0 1-1 0 0,-1-1 0 0 0,1 0 0 0 0,0 1 1 0 0,0-1-1 0 0,0-1 0 0 0,1 1 0 0 0,-1 0 1 0 0,0-1-1 0 0,0 0 0 0 0,6 1 0 0 0,-3-1-289 0 0,0-1-1 0 0,0 0 0 0 0,0 0 1 0 0,0 0-1 0 0,0 0 0 0 0,0-1 1 0 0,8-3-1 0 0,-2-1-1117 0 0,-2-1-61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6.56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37 222 6447 0 0,'-12'-14'6491'0'0,"6"71"-6355"0"0,-13 176 89 0 0,19-228-147 0 0,1 0-1 0 0,-1 0 1 0 0,1 0-1 0 0,0 1 0 0 0,1-1 1 0 0,-1 0-1 0 0,1-1 1 0 0,0 1-1 0 0,0 0 1 0 0,0 0-1 0 0,1-1 1 0 0,0 1-1 0 0,0-1 0 0 0,0 0 1 0 0,0 0-1 0 0,0 0 1 0 0,1-1-1 0 0,0 1 1 0 0,0-1-1 0 0,0 1 0 0 0,0-1 1 0 0,1-1-1 0 0,-1 1 1 0 0,1-1-1 0 0,9 4 1 0 0,5-1 50 0 0,1-2 0 0 0,0 0 1 0 0,-1-1-1 0 0,1-1 0 0 0,0-1 1 0 0,37-5-1 0 0,-50 5-86 0 0,3-1 11 0 0,-1 0 1 0 0,1 0 0 0 0,-1-1-1 0 0,1 0 1 0 0,-1 0 0 0 0,0-1-1 0 0,13-6 1 0 0,-18 6-27 0 0,1 0 1 0 0,-1 0 0 0 0,0 0-1 0 0,1-1 1 0 0,-1 1-1 0 0,-1-1 1 0 0,1 0-1 0 0,-1 0 1 0 0,1 0-1 0 0,-1-1 1 0 0,0 1 0 0 0,-1-1-1 0 0,1 0 1 0 0,2-8-1 0 0,0 0-38 0 0,-1 0-1 0 0,-1 0 1 0 0,0 0 0 0 0,-1 0-1 0 0,1-26 1 0 0,-7-69-121 0 0,1 2 48 0 0,3 62 10 0 0,-1 21-49 0 0,4-37 1 0 0,-2 54 103 0 0,0 0 1 0 0,0 0 0 0 0,1 0 0 0 0,-1 0 0 0 0,1 0 0 0 0,1 1 0 0 0,-1-1-1 0 0,1 1 1 0 0,0 0 0 0 0,0-1 0 0 0,5-4 0 0 0,-7 8 3 0 0,8-4-49 0 0,-7 5 60 0 0,0 1 0 0 0,0-1 1 0 0,0 1-1 0 0,0 0 0 0 0,-1 0 0 0 0,1 0 0 0 0,0 0 0 0 0,0 0 0 0 0,0 0 0 0 0,0 0 0 0 0,0 0 1 0 0,0 1-1 0 0,0-1 0 0 0,-1 1 0 0 0,3 0 0 0 0,29 14-72 0 0,-26-11-26 0 0,1 0 63 0 0,1 1-1 0 0,-2 1 1 0 0,1-1-1 0 0,-1 1 1 0 0,0 1-1 0 0,0-1 1 0 0,7 10-1 0 0,3 5 187 0 0,18 28 0 0 0,-27-34-160 0 0,0 0 1 0 0,0 0 0 0 0,-2 1 0 0 0,0 0 0 0 0,5 19 0 0 0,13 85-108 0 0,-24-117 118 0 0,2 16-28 0 0,0 32 0 0 0,-1-4-569 0 0,-4-8-1433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6.90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1 135 13039 0 0,'0'0'984'0'0,"13"-5"-608"0"0,-3 3-304 0 0,4-1-72 0 0,1-2 0 0 0,4-2 0 0 0,1 0 0 0 0,2-2 0 0 0,0 1 0 0 0,2-2 64 0 0,1 0-968 0 0,1 0-200 0 0,31-24-40 0 0,-18 10-8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7.23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196 1 13327 0 0,'-2'-1'299'0'0,"-4"1"-235"0"0,0 1-1 0 0,1-1 1 0 0,-1 1-1 0 0,1 0 1 0 0,-1 0-1 0 0,1 0 1 0 0,0 1-1 0 0,-1 0 1 0 0,1 0 0 0 0,0 0-1 0 0,0 1 1 0 0,0 0-1 0 0,0 0 1 0 0,1 0-1 0 0,-1 0 1 0 0,1 1 0 0 0,0 0-1 0 0,0 0 1 0 0,-6 7-1 0 0,-7 9-454 0 0,1 2 1 0 0,-24 40-1 0 0,38-59 375 0 0,0 0-1 0 0,1 0 1 0 0,-1 0 0 0 0,1 0 0 0 0,0 0 0 0 0,-1 1 0 0 0,1-1 0 0 0,1 1 0 0 0,-1-1-1 0 0,1 1 1 0 0,-1-1 0 0 0,1 1 0 0 0,0-1 0 0 0,0 1 0 0 0,0-1 0 0 0,1 1 0 0 0,-1-1-1 0 0,1 1 1 0 0,0-1 0 0 0,0 0 0 0 0,0 1 0 0 0,0-1 0 0 0,1 0 0 0 0,-1 0 0 0 0,3 4 0 0 0,-1-3 88 0 0,0-1 1 0 0,0 1 0 0 0,1-1-1 0 0,-1 0 1 0 0,1 0 0 0 0,-1 0 0 0 0,1-1-1 0 0,0 1 1 0 0,0-1 0 0 0,0 0-1 0 0,0 0 1 0 0,1 0 0 0 0,-1 0 0 0 0,0-1-1 0 0,1 0 1 0 0,-1 0 0 0 0,1 0 0 0 0,8 0-1 0 0,22 1 386 0 0,-15-2-355 0 0,-1 1 1 0 0,1 1 0 0 0,-1 1 0 0 0,19 5-1 0 0,-35-8-88 0 0,-1 1 0 0 0,0 0 0 0 0,0 0 0 0 0,0 0 0 0 0,0 1 1 0 0,0-1-1 0 0,0 0 0 0 0,0 1 0 0 0,0-1 0 0 0,0 1 0 0 0,-1 0 0 0 0,1 0 0 0 0,-1-1 0 0 0,1 1 0 0 0,1 4 0 0 0,0-1-40 0 0,-1 0 0 0 0,-1-1 0 0 0,1 1 0 0 0,-1 0 0 0 0,1 0 0 0 0,-1-1 0 0 0,0 8 0 0 0,0-2-20 0 0,-1 1 0 0 0,-1-1-1 0 0,1 0 1 0 0,-2 0 0 0 0,1 0 0 0 0,-1 0 0 0 0,-4 10 0 0 0,2-9 60 0 0,-1 0 1 0 0,0 0-1 0 0,-1-1 0 0 0,-1 0 0 0 0,1 0 0 0 0,-10 10 1 0 0,-4 1-138 0 0,-29 27 0 0 0,40-41-8 0 0,0-1 0 0 0,0 0 0 0 0,-13 7 0 0 0,-8 4-974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7.607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204 0 5983 0 0,'0'0'464'0'0,"-22"7"1646"0"0,-23 20 1085 0 0,-17 20-2924 0 0,59-44-279 0 0,-6 4 10 0 0,-1 0-1 0 0,2 1 1 0 0,-1 1 0 0 0,-13 17-1 0 0,20-24 35 0 0,1 1-1 0 0,-1 0 1 0 0,0 0 0 0 0,1 0-1 0 0,0 0 1 0 0,0 0 0 0 0,0 1-1 0 0,0-1 1 0 0,0 0 0 0 0,1 0-1 0 0,-1 1 1 0 0,1-1 0 0 0,0 0-1 0 0,0 1 1 0 0,0-1 0 0 0,1 0-1 0 0,-1 0 1 0 0,1 1 0 0 0,0-1-1 0 0,0 0 1 0 0,0 0 0 0 0,2 4-1 0 0,-2-3 8 0 0,2 0 1 0 0,-1 1-1 0 0,0-1 0 0 0,1-1 0 0 0,0 1 0 0 0,0 0 1 0 0,0-1-1 0 0,0 1 0 0 0,0-1 0 0 0,1 0 0 0 0,0 0 1 0 0,-1-1-1 0 0,1 1 0 0 0,0-1 0 0 0,7 4 0 0 0,4-1 193 0 0,-1 0 0 0 0,1-1 1 0 0,22 4-1 0 0,-23-6-118 0 0,-1 0 1 0 0,0 1 0 0 0,0 1 0 0 0,-1 1-1 0 0,14 5 1 0 0,-23-8-119 0 0,0-1 0 0 0,0 1 0 0 0,0 0 0 0 0,0 1-1 0 0,-1-1 1 0 0,1 0 0 0 0,-1 1 0 0 0,1-1 0 0 0,-1 1 0 0 0,0 0-1 0 0,0 0 1 0 0,0 0 0 0 0,0 0 0 0 0,-1 0 0 0 0,1 0 0 0 0,1 6 0 0 0,-2-3-4 0 0,0-1 0 0 0,0 1 0 0 0,-1 0 1 0 0,1 0-1 0 0,-1 0 0 0 0,0-1 0 0 0,-1 1 1 0 0,0 0-1 0 0,-1 7 0 0 0,-4 7-9 0 0,-1 1 1 0 0,0-1-1 0 0,-2-1 0 0 0,-13 24 0 0 0,6-17-185 0 0,-1 0-1 0 0,-1-1 0 0 0,-1-1 1 0 0,-37 37-1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7.93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1 137 12383 0 0,'0'0'951'0'0,"8"-8"-60"0"0,7-5-467 0 0,0 1 1 0 0,1 1-1 0 0,0 1 1 0 0,1 0-1 0 0,33-15 1 0 0,9-4-1078 0 0,-33 19-222 0 0,-5 2-527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8.29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0 13359 0 0,'0'0'1434'0'0,"1"3"-1145"0"0,3 6-75 0 0,1-1 1 0 0,0 1-1 0 0,0-1 0 0 0,1 0 1 0 0,10 12-1 0 0,-8-11-187 0 0,0 1 0 0 0,-1 0 0 0 0,11 18 1 0 0,-9-9 84 0 0,-5-12-245 0 0,-1 0 0 0 0,0 0 0 0 0,0 0 1 0 0,0 0-1 0 0,-1 0 0 0 0,2 10 0 0 0,-1 6 402 0 0,2-1 0 0 0,13 39 0 0 0,-15-54-246 0 0,0 1 0 0 0,0-1 1 0 0,1 0-1 0 0,0 1 0 0 0,0-2 1 0 0,0 1-1 0 0,1 0 1 0 0,0-1-1 0 0,1 0 0 0 0,-1 0 1 0 0,9 6-1 0 0,-10-9-3 0 0,0-1-1 0 0,0 1 1 0 0,0-1 0 0 0,1 0 0 0 0,-1 0-1 0 0,1 0 1 0 0,-1-1 0 0 0,1 0 0 0 0,0 0-1 0 0,0 0 1 0 0,0 0 0 0 0,-1-1 0 0 0,1 0-1 0 0,0 0 1 0 0,0 0 0 0 0,0 0 0 0 0,0-1 0 0 0,-1 0-1 0 0,1 0 1 0 0,6-2 0 0 0,5-4-105 0 0,-1 0 1 0 0,1-1 0 0 0,-1 0-1 0 0,19-15 1 0 0,-5 4-616 0 0,-23 14 104 0 0,0 0 0 0 0,0 0 0 0 0,0-1 0 0 0,-1 0 0 0 0,0 0 0 0 0,0 0 0 0 0,5-9 0 0 0,1-2-972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8.63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85 6911 0 0,'2'-2'7723'0'0,"2"-1"-7642"0"0,-1-1 1 0 0,1 1-1 0 0,0 0 0 0 0,0 0 1 0 0,0 1-1 0 0,0-1 0 0 0,0 1 1 0 0,0 0-1 0 0,1 0 0 0 0,-1 1 0 0 0,8-3 1 0 0,9-1 360 0 0,31-2 0 0 0,10-3-97 0 0,8-11-2359 0 0,-48 13 876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39.03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168 0 1375 0 0,'-28'9'8060'0'0,"-10"21"-3706"0"0,25-17-4379 0 0,1-1-1 0 0,1 2 1 0 0,0 0-1 0 0,-13 21 1 0 0,19-28 36 0 0,1 1-1 0 0,0-1 1 0 0,0 1 0 0 0,1 0-1 0 0,0 0 1 0 0,1 0 0 0 0,-3 11-1 0 0,5-15 26 0 0,-1-1 0 0 0,1 1-1 0 0,0 0 1 0 0,0-1-1 0 0,1 1 1 0 0,-1-1 0 0 0,1 1-1 0 0,-1-1 1 0 0,1 1-1 0 0,0-1 1 0 0,1 1 0 0 0,-1-1-1 0 0,0 0 1 0 0,1 1 0 0 0,0-1-1 0 0,0 0 1 0 0,0 0-1 0 0,0 0 1 0 0,0-1 0 0 0,4 4-1 0 0,1 0 66 0 0,0 1 0 0 0,1-1-1 0 0,0-1 1 0 0,0 0 0 0 0,0 0-1 0 0,1 0 1 0 0,11 4 0 0 0,9 1 253 0 0,29 6-1 0 0,27 10 158 0 0,-70-20-490 0 0,8 2-31 0 0,-2 1-1 0 0,40 24 1 0 0,-57-31 13 0 0,0 1 0 0 0,1 0 0 0 0,-1 0 0 0 0,0 1 0 0 0,0-1 0 0 0,-1 1 0 0 0,1 0 0 0 0,-1 0 0 0 0,0 0 1 0 0,0 0-1 0 0,0 1 0 0 0,0-1 0 0 0,-1 1 0 0 0,0 0 0 0 0,0 0 0 0 0,0-1 0 0 0,0 1 0 0 0,-1 0 0 0 0,1 6 0 0 0,-2-5 29 0 0,0-1-1 0 0,-1 0 1 0 0,0 0-1 0 0,0 0 1 0 0,0 0 0 0 0,-1 0-1 0 0,1 0 1 0 0,-1 0 0 0 0,0 0-1 0 0,-1-1 1 0 0,1 1-1 0 0,-4 5 1 0 0,2-5 10 0 0,0 1 0 0 0,0-1 0 0 0,-1 1 0 0 0,1-1 0 0 0,-1-1 0 0 0,0 1 0 0 0,-1-1 0 0 0,-9 7 0 0 0,-294 129-522 0 0,285-130-753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3.26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17 33 10591 0 0,'0'0'890'0'0,"-16"-33"-5238"0"0,25 51 7206 0 0,6 18-2494 0 0,-2 0-1 0 0,-2 2 0 0 0,-1-1 0 0 0,7 52 0 0 0,-10-42-199 0 0,-2 0 0 0 0,-2 0 0 0 0,-6 92 0 0 0,1-132-180 0 0,2-6-72 0 0,-7-9-1616 0 0,1-2 1264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3.71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7 40 9759 0 0,'0'0'223'0'0,"-6"-8"525"0"0,6 4-380 0 0,14-13 948 0 0,-13 16-1265 0 0,1 0 1 0 0,-1 0-1 0 0,1 0 0 0 0,-1 0 1 0 0,1 0-1 0 0,0 0 0 0 0,-1 1 1 0 0,1-1-1 0 0,0 0 0 0 0,-1 1 1 0 0,1-1-1 0 0,0 1 0 0 0,0 0 1 0 0,3-1-1 0 0,31 1 105 0 0,-23 1-181 0 0,263 7 133 0 0,-232-6-95 0 0,1 1 0 0 0,-1 2 0 0 0,0 1-1 0 0,76 24 1 0 0,-103-24-13 0 0,33 19 0 0 0,-25-12 0 0 0,-18-9-9 0 0,0 0-1 0 0,-1 1 0 0 0,1-1 1 0 0,-1 1-1 0 0,0 0 1 0 0,0 1-1 0 0,-1-1 0 0 0,1 1 1 0 0,-1 1-1 0 0,-1-1 1 0 0,1 0-1 0 0,-1 1 0 0 0,0 0 1 0 0,0 0-1 0 0,-1 0 1 0 0,0 1-1 0 0,3 14 0 0 0,-3-13-2 0 0,-2 1-1 0 0,1-1 0 0 0,-1 1 0 0 0,-1 0 1 0 0,0 0-1 0 0,0-1 0 0 0,-1 1 0 0 0,0 0 1 0 0,-1-1-1 0 0,0 1 0 0 0,-1-1 1 0 0,1 1-1 0 0,-2-1 0 0 0,-6 13 0 0 0,3-10-47 0 0,-1 0 0 0 0,0 0 1 0 0,-1-1-1 0 0,0 0 0 0 0,-1 0 0 0 0,0-1 0 0 0,0-1 0 0 0,-1 1 0 0 0,-1-2 0 0 0,1 0 0 0 0,-1 0 0 0 0,-1-1 0 0 0,0 0 0 0 0,0-1 0 0 0,0-1 0 0 0,0 0 0 0 0,-1-1 1 0 0,0 0-1 0 0,-25 3 0 0 0,-116 0 47 0 0,26-2-1276 0 0,104 2-144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4.16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1 593 1375 0 0,'-1'-28'8119'0'0,"3"4"-6104"0"0,15-58-1541 0 0,-8 47 182 0 0,5-31-507 0 0,4 0 0 0 0,3 1-1 0 0,44-98 1 0 0,-62 158-168 0 0,-1 0-1 0 0,1 0 1 0 0,0 0-1 0 0,1 0 1 0 0,-1 1-1 0 0,1-1 1 0 0,-1 1 0 0 0,1 0-1 0 0,1 0 1 0 0,6-5-1 0 0,-9 8 18 0 0,0 0 0 0 0,0 0 0 0 0,0 0 0 0 0,0 0-1 0 0,1 0 1 0 0,-1 0 0 0 0,0 1 0 0 0,0-1 0 0 0,1 1 0 0 0,-1 0-1 0 0,0 0 1 0 0,1 0 0 0 0,-1 0 0 0 0,0 0 0 0 0,1 0-1 0 0,-1 0 1 0 0,0 1 0 0 0,0-1 0 0 0,1 1 0 0 0,-1 0 0 0 0,0 0-1 0 0,0 0 1 0 0,0 0 0 0 0,0 0 0 0 0,0 0 0 0 0,0 0-1 0 0,3 3 1 0 0,3 3 3 0 0,-1 0-1 0 0,0 0 1 0 0,0 1-1 0 0,-1 0 0 0 0,0 0 1 0 0,0 1-1 0 0,-1-1 1 0 0,0 1-1 0 0,5 11 1 0 0,1 7-44 0 0,14 55 1 0 0,-17-43-67 0 0,-2 0 0 0 0,-1 1-1 0 0,-2 0 1 0 0,-2-1 0 0 0,-2 1-1 0 0,-2 0 1 0 0,-1-1 0 0 0,-2 1-1 0 0,-17 58 1 0 0,20-86-955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4.49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0 10567 0 0,'0'0'1144'0'0,"19"9"-1144"0"0,-9-6 232 0 0,4 1 24 0 0,-1-1 8 0 0,4 2 0 0 0,2-1-192 0 0,1-1-72 0 0,1 0 0 0 0,1-1 72 0 0,1 0-216 0 0,3-1-48 0 0,1-1 0 0 0,0-1-8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4.87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98 196 7831 0 0,'-12'17'832'0'0,"8"-7"-412"0"0,0 0-1 0 0,0 1 0 0 0,1-1 0 0 0,1 1 1 0 0,0-1-1 0 0,-2 18 0 0 0,-5 28 993 0 0,5-43-1397 0 0,-5 21 14 0 0,-1-1 0 0 0,-21 46-1 0 0,44-122-2082 0 0,1-36 1916 0 0,-8 52 466 0 0,5-54 0 0 0,-10 49 670 0 0,2 0-1 0 0,9-43 647 0 0,-8 75-1634 0 0,-1 1 0 0 0,1-1 1 0 0,-1 1-1 0 0,0 0 0 0 0,1 0 0 0 0,-1 0 1 0 0,0 1-1 0 0,0-1 0 0 0,0 1 0 0 0,0 0 1 0 0,0 0-1 0 0,0 0 0 0 0,0 0 0 0 0,-1 0 0 0 0,1 0 1 0 0,-1 1-1 0 0,0-1 0 0 0,3 4 0 0 0,5 8 60 0 0,0 0-1 0 0,11 23 1 0 0,-9-17-48 0 0,-11-18-22 0 0,17 29-34 0 0,36 45 0 0 0,-46-67 26 0 0,0 0 1 0 0,0 0-1 0 0,1-1 1 0 0,0-1-1 0 0,0 1 1 0 0,1-2-1 0 0,0 1 1 0 0,20 9-1 0 0,-26-15 42 0 0,0 0-1 0 0,-1 0 0 0 0,1 0 0 0 0,0-1 1 0 0,0 1-1 0 0,-1-1 0 0 0,1 0 0 0 0,0 0 1 0 0,0 0-1 0 0,0-1 0 0 0,0 1 0 0 0,-1-1 1 0 0,1 0-1 0 0,0 0 0 0 0,0 0 0 0 0,-1 0 1 0 0,1-1-1 0 0,-1 0 0 0 0,0 1 1 0 0,1-1-1 0 0,-1 0 0 0 0,0-1 0 0 0,0 1 1 0 0,5-6-1 0 0,-2 3 33 0 0,0-1 1 0 0,0 0 0 0 0,-1-1-1 0 0,0 0 1 0 0,0 0-1 0 0,-1 0 1 0 0,0 0-1 0 0,0 0 1 0 0,-1-1 0 0 0,5-12-1 0 0,-5 7-148 0 0,-1 1 0 0 0,0-1 0 0 0,-1 0 0 0 0,0 0 0 0 0,-1 1 0 0 0,-1-1 0 0 0,0 0 0 0 0,0 0 0 0 0,-1 1 0 0 0,-5-16 0 0 0,-2 1-276 0 0,0 1 0 0 0,-2 0 1 0 0,-22-39-1 0 0,7 20-2901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5.19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0 3223 0 0,'4'10'7579'0'0,"15"95"-3692"0"0,24 51-3289 0 0,-26-120-775 0 0,-13-28-88 0 0,0-1-1 0 0,0 2 0 0 0,4 12 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5.527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56 11663 0 0,'0'0'1164'0'0,"2"-1"-1066"0"0,13-5 127 0 0,-1 0-1 0 0,1 1 1 0 0,1 1 0 0 0,-1 0 0 0 0,1 1 0 0 0,30-2 0 0 0,15-3 153 0 0,3 2-343 0 0,-31 3-1114 0 0,0-2-3376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5.87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8751 0 0,'0'0'674'0'0,"1"2"-310"0"0,21 47 880 0 0,-15-38-835 0 0,-1 2 0 0 0,-1-1 0 0 0,0 1 0 0 0,-1-1-1 0 0,0 1 1 0 0,2 14 0 0 0,-4 5-392 0 0,-2 0-1 0 0,-3 38 1 0 0,0-43-2 0 0,2 0 1 0 0,1 0 0 0 0,7 48-1 0 0,-6-69 23 0 0,1 1 0 0 0,0-1-1 0 0,1 1 1 0 0,-1-1 0 0 0,1 0-1 0 0,1 0 1 0 0,-1 0 0 0 0,1-1-1 0 0,0 1 1 0 0,0-1 0 0 0,1 0-1 0 0,-1 0 1 0 0,1 0 0 0 0,0 0-1 0 0,1-1 1 0 0,-1 0 0 0 0,12 6-1 0 0,-10-6 0 0 0,-1-1-1 0 0,1 0 0 0 0,0 0 1 0 0,-1-1-1 0 0,2 0 0 0 0,-1 0 1 0 0,0 0-1 0 0,0-1 0 0 0,0 0 1 0 0,1-1-1 0 0,-1 0 1 0 0,0 0-1 0 0,1 0 0 0 0,-1-1 1 0 0,0 0-1 0 0,10-3 0 0 0,-2-1-419 0 0,0 0-1 0 0,-1-1 0 0 0,1-1 0 0 0,-1 0 1 0 0,-1-1-1 0 0,0-1 0 0 0,0 0 1 0 0,19-18-1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6.21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1 266 8751 0 0,'0'0'674'0'0,"2"-1"-310"0"0,11-5 424 0 0,1 1 1 0 0,-1 0-1 0 0,1 1 1 0 0,19-3-1 0 0,64-6-613 0 0,20-4-2695 0 0,-74 6 1388 0 0,-8 1-11 0 0</inkml:trace>
  <inkml:trace contextRef="#ctx0" brushRef="#br0" timeOffset="1">619 0 7367 0 0,'0'0'568'0'0,"-1"3"-373"0"0,-2 4 48 0 0,0 0 0 0 0,1 0-1 0 0,0 0 1 0 0,0 0 0 0 0,1 1 0 0 0,0-1-1 0 0,0 15 1 0 0,5 60 2876 0 0,-1-35-2311 0 0,-1-1-802 0 0,-1-2 11 0 0,2 0 0 0 0,10 53-1 0 0,-13-93-10 0 0,1-1-1 0 0,0 1 1 0 0,0-1-1 0 0,1 1 0 0 0,-1-1 1 0 0,1 1-1 0 0,-1-1 1 0 0,1 0-1 0 0,0 0 1 0 0,0 0-1 0 0,1 0 1 0 0,-1 0-1 0 0,0 0 0 0 0,1-1 1 0 0,0 1-1 0 0,0-1 1 0 0,4 4-1 0 0,-3-4 26 0 0,0 0 1 0 0,1-1-1 0 0,-1 1 0 0 0,0-1 0 0 0,1 0 0 0 0,-1 0 1 0 0,1 0-1 0 0,0-1 0 0 0,-1 1 0 0 0,1-1 0 0 0,0 0 1 0 0,5-1-1 0 0,11-3 40 0 0,-1-1 1 0 0,1 0-1 0 0,-1-1 0 0 0,35-17 1 0 0,-49 20-111 0 0,52-23-833 0 0,-21 7-3188 0 0,-15 7-222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6.55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82 455 0 0,'34'-11'10512'0'0,"2"5"-6756"0"0,6-1-3308 0 0,127-30-1645 0 0,-166 36 971 0 0,1-1 1 0 0,-1 1-1 0 0,0 0 1 0 0,0-1-1 0 0,0 0 1 0 0,5-3-1 0 0,1-1-1210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6.87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0 8751 0 0,'0'0'1724'0'0,"7"9"58"0"0,0-1-1603 0 0,-1 1 1 0 0,0 1-1 0 0,0-1 1 0 0,-1 1-1 0 0,-1 0 1 0 0,0 0-1 0 0,0 0 1 0 0,3 12-1 0 0,-1 9-370 0 0,4 46-1 0 0,-3-18 264 0 0,-7-54-50 0 0,1 0 1 0 0,1-1-1 0 0,-1 1 1 0 0,0 0 0 0 0,1-1-1 0 0,0 0 1 0 0,0 1 0 0 0,1-1-1 0 0,-1 0 1 0 0,1 0-1 0 0,0 0 1 0 0,0 0 0 0 0,0-1-1 0 0,5 5 1 0 0,-2-3 77 0 0,1 0 0 0 0,-1 0 0 0 0,1-1 0 0 0,0 0 1 0 0,1-1-1 0 0,-1 1 0 0 0,16 3 0 0 0,-5-2 9 0 0,1-1 0 0 0,1-1 0 0 0,-1-1 0 0 0,0 0-1 0 0,1-2 1 0 0,25-2 0 0 0,-41 1-149 0 0,16 0-160 0 0,38-9 1 0 0,-52 8-148 0 0,0 0 0 0 0,0 0 0 0 0,0 0 0 0 0,0-1-1 0 0,0 0 1 0 0,-1 0 0 0 0,1 0 0 0 0,-1-1 0 0 0,0 0 0 0 0,6-5 0 0 0,0-3-868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5:47.255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30 12871 0 0,'0'0'1392'0'0,"14"-4"-1392"0"0,-1 1 0 0 0,4 1 0 0 0,-6 1 288 0 0,2-1 24 0 0,2 0 8 0 0,2 0 0 0 0,4-1-160 0 0,1 1-24 0 0,1 1-8 0 0,1-1 0 0 0,1 0-128 0 0,1 1 0 0 0,-1-1 0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0.310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396 560 3223 0 0,'0'0'580'0'0,"-4"-22"1634"0"0,3 20-2066 0 0,-1 0 0 0 0,1 0 0 0 0,-1 0 0 0 0,1 0 0 0 0,-1 0 0 0 0,0 0 0 0 0,0 1 0 0 0,0-1 0 0 0,0 1 0 0 0,0-1 0 0 0,0 1 0 0 0,0 0 0 0 0,-1-1 0 0 0,1 1 0 0 0,0 0 0 0 0,-1 1 0 0 0,1-1 0 0 0,-1 0 0 0 0,1 1 0 0 0,-1-1 0 0 0,1 1 0 0 0,-1 0 0 0 0,1 0 0 0 0,-1 0 0 0 0,0 0 0 0 0,1 0 0 0 0,-1 1 0 0 0,-3 0 0 0 0,-5 1 19 0 0,1 0 0 0 0,0 1 0 0 0,0 0 0 0 0,1 1 0 0 0,-17 8 0 0 0,22-10-154 0 0,0 1 1 0 0,0 0-1 0 0,1 0 0 0 0,0 0 0 0 0,-1 0 0 0 0,1 0 0 0 0,0 1 1 0 0,0-1-1 0 0,1 1 0 0 0,-1 0 0 0 0,1 0 0 0 0,0 0 0 0 0,0 0 0 0 0,0 0 1 0 0,1 0-1 0 0,-1 0 0 0 0,1 1 0 0 0,0-1 0 0 0,0 1 0 0 0,1-1 1 0 0,-1 7-1 0 0,4 7 231 0 0,1 0 1 0 0,1 0 0 0 0,1 0-1 0 0,0 0 1 0 0,2-1 0 0 0,-1 0-1 0 0,16 23 1 0 0,-21-37-212 0 0,1 1 1 0 0,-1-1-1 0 0,1 1 0 0 0,0-1 1 0 0,0 0-1 0 0,0 0 1 0 0,0 0-1 0 0,1 0 0 0 0,-1-1 1 0 0,1 1-1 0 0,0-1 1 0 0,-1 0-1 0 0,1 0 0 0 0,0 0 1 0 0,0-1-1 0 0,0 1 1 0 0,0-1-1 0 0,1 0 0 0 0,-1 0 1 0 0,6 0-1 0 0,-2-1 30 0 0,0-1 0 0 0,0 0 0 0 0,0 0 0 0 0,-1 0 0 0 0,1-1 0 0 0,0-1 0 0 0,-1 1-1 0 0,1-1 1 0 0,-1 0 0 0 0,8-6 0 0 0,-7 5-39 0 0,0-1 0 0 0,-1 0 0 0 0,0-1 0 0 0,0 1 0 0 0,0-1 0 0 0,-1-1 0 0 0,0 1 0 0 0,0-1 0 0 0,-1 0 0 0 0,1-1 0 0 0,4-9 0 0 0,-8 13-21 0 0,-1 1 0 0 0,1-1 0 0 0,-1 0-1 0 0,0 0 1 0 0,0 0 0 0 0,0 0 0 0 0,-1 0 0 0 0,1 0-1 0 0,-1 0 1 0 0,0 0 0 0 0,0 0 0 0 0,0 0 0 0 0,-1 0-1 0 0,0 0 1 0 0,1 0 0 0 0,-1 0 0 0 0,-1 0-1 0 0,1 0 1 0 0,0 0 0 0 0,-1 1 0 0 0,-2-5 0 0 0,-2-3 7 0 0,0 1 0 0 0,-1 0 0 0 0,0 0 0 0 0,-1 1 1 0 0,-16-16-1 0 0,-25-17-464 0 0,-67-44 1 0 0,102 77 435 0 0,10 5-14 0 0,-17-6-160 0 0,20 10 197 0 0,2 4-161 0 0,-1-1 134 0 0,1 1 0 0 0,-1 0 0 0 0,1-1-1 0 0,0 1 1 0 0,0-1 0 0 0,1 1 0 0 0,-1-1-1 0 0,1 0 1 0 0,0 1 0 0 0,-1-1 0 0 0,1 0-1 0 0,1 0 1 0 0,-1 0 0 0 0,0 0 0 0 0,5 3-1 0 0,-3-2-125 0 0,6 6 74 0 0,0 0 0 0 0,1 0 0 0 0,1-1 0 0 0,0-1 1 0 0,15 9-1 0 0,67 29-66 0 0,-59-31 39 0 0,-23-9 206 0 0,-1 1 1 0 0,0 0-1 0 0,18 14 0 0 0,-28-19-33 0 0,4-2-10 0 0,0 0 0 0 0,-1 1-1 0 0,1 0 1 0 0,-1 0 0 0 0,1 0 0 0 0,6 3-1 0 0,-4-2-39 0 0,-4-2 12 0 0,1 0 1 0 0,-1 0 0 0 0,0 0-1 0 0,0 0 1 0 0,1-1 0 0 0,-1 0-1 0 0,0 1 1 0 0,0-1 0 0 0,0 0-1 0 0,0 0 1 0 0,0-1 0 0 0,0 1-1 0 0,0-1 1 0 0,0 1 0 0 0,-1-1-1 0 0,1 0 1 0 0,-1 0 0 0 0,1 0 0 0 0,-1-1-1 0 0,2-1 1 0 0,7-7 59 0 0,-2 1 1 0 0,0-1 0 0 0,9-14-1 0 0,-6 7-50 0 0,-1 0 0 0 0,-1 0 0 0 0,-1-1 0 0 0,-1 0 0 0 0,0-1 0 0 0,-1 0 0 0 0,7-39 0 0 0,-12 49-45 0 0,-1-1 1 0 0,0 1-1 0 0,-1 0 1 0 0,0 0-1 0 0,-1-1 0 0 0,0 1 1 0 0,0 0-1 0 0,-1 0 1 0 0,-1 0-1 0 0,1 0 1 0 0,-2 0-1 0 0,1 0 1 0 0,-1 1-1 0 0,-1 0 1 0 0,0 0-1 0 0,0 0 1 0 0,-1 0-1 0 0,-8-9 1 0 0,-2-1 9 0 0,4 3-9 0 0,-2 1 1 0 0,-27-24-1 0 0,16 19-13 0 0,16 11-2 0 0,0 1 0 0 0,-1 1 0 0 0,0-1 1 0 0,-1 2-1 0 0,0-1 0 0 0,-17-6 0 0 0,14 8-19 0 0,0 1 0 0 0,0 1 0 0 0,-1 1 0 0 0,1 0 0 0 0,-1 0 0 0 0,1 2 0 0 0,-1 0 0 0 0,1 0 0 0 0,-22 4 1 0 0,16 0-10 0 0,0 0 0 0 0,1 2 0 0 0,0 0 0 0 0,0 1 0 0 0,0 0 0 0 0,-22 14 0 0 0,24-11 33 0 0,0 1 0 0 0,0 0 0 0 0,1 1 0 0 0,1 1-1 0 0,-25 26 1 0 0,30-27 57 0 0,1 0 0 0 0,1 0 0 0 0,0 1 0 0 0,1 0 0 0 0,0 0 1 0 0,1 1-1 0 0,0 0 0 0 0,-6 25 0 0 0,4-12-121 0 0,2 0 1 0 0,1 1 0 0 0,2 0 0 0 0,0-1 0 0 0,2 1-1 0 0,1 0 1 0 0,1 0 0 0 0,2 0 0 0 0,6 33 0 0 0,3-8 273 0 0,2 0 1 0 0,33 80 0 0 0,-40-117-149 0 0,1-1 1 0 0,1 1 0 0 0,0-1-1 0 0,1-1 1 0 0,0 0 0 0 0,2 0-1 0 0,-1-1 1 0 0,1-1 0 0 0,1 0-1 0 0,1 0 1 0 0,-1-2 0 0 0,20 12-1 0 0,-19-13-24 0 0,0-2-1 0 0,0 0 1 0 0,1 0-1 0 0,0-1 1 0 0,1-1 0 0 0,-1-1-1 0 0,1 0 1 0 0,0-1-1 0 0,0-1 1 0 0,0 0-1 0 0,0-1 1 0 0,1-1-1 0 0,-1 0 1 0 0,0-2 0 0 0,0 0-1 0 0,0 0 1 0 0,24-8-1 0 0,-2-1 24 0 0,-18 5-685 0 0,0-1-1 0 0,0 0 1 0 0,35-20 0 0 0,-3-5-704 0 0,-11 5-6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2.196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183 324 4343 0 0,'0'0'594'0'0,"1"-6"-308"0"0,-1 4-291 0 0,1-1 1 0 0,-1 0-1 0 0,0 1 0 0 0,0-1 0 0 0,0 0 0 0 0,-1 1 0 0 0,1-1 0 0 0,-1 0 0 0 0,-1-4 0 0 0,0 1 886 0 0,-2-5-308 0 0,4 10-441 0 0,0-1-1 0 0,0 1 1 0 0,-1 0 0 0 0,1-1 0 0 0,0 1 0 0 0,-1 0 0 0 0,1-1 0 0 0,-1 1 0 0 0,0 0-1 0 0,1 0 1 0 0,-1 0 0 0 0,-1-2 0 0 0,0 2-68 0 0,-1 0 0 0 0,1 0 0 0 0,-1 0 0 0 0,1 0 0 0 0,-1 0 0 0 0,1 0-1 0 0,-1 1 1 0 0,0-1 0 0 0,1 1 0 0 0,-1 0 0 0 0,0 0 0 0 0,1 0 0 0 0,-1 0 0 0 0,0 1 0 0 0,1-1 0 0 0,-1 1 0 0 0,0-1-1 0 0,1 1 1 0 0,-1 0 0 0 0,1 0 0 0 0,-1 0 0 0 0,1 0 0 0 0,-1 1 0 0 0,1-1 0 0 0,0 1 0 0 0,0-1 0 0 0,-4 4 0 0 0,-3 3 199 0 0,0 0 0 0 0,0 1 0 0 0,1-1 0 0 0,-14 21 0 0 0,17-20-156 0 0,0 1 0 0 0,0 0 0 0 0,1 0 0 0 0,0 0 0 0 0,1 0-1 0 0,0 1 1 0 0,1 0 0 0 0,0-1 0 0 0,0 1 0 0 0,1 0 0 0 0,1 21 0 0 0,1-6-14 0 0,1-1 1 0 0,2 1 0 0 0,12 48 0 0 0,-16-73-86 0 0,7 24 21 0 0,2 0 1 0 0,11 25-1 0 0,-18-44 43 0 0,2 0 0 0 0,-1 0 0 0 0,1 0 0 0 0,0 0 0 0 0,0 0 0 0 0,0-1 0 0 0,1 0 1 0 0,0 0-1 0 0,0 0 0 0 0,1 0 0 0 0,-1-1 0 0 0,13 8 0 0 0,-14-11 14 0 0,1 1 0 0 0,-1-1 0 0 0,1 0 0 0 0,-1 0 0 0 0,1-1 0 0 0,0 1-1 0 0,0-1 1 0 0,0 0 0 0 0,-1 0 0 0 0,1-1 0 0 0,0 1 0 0 0,-1-1 0 0 0,1 0 0 0 0,0 0 0 0 0,-1-1 0 0 0,1 0 0 0 0,-1 1 0 0 0,0-1 0 0 0,1-1-1 0 0,-1 1 1 0 0,6-5 0 0 0,4-3-25 0 0,0 0-1 0 0,0-1 1 0 0,-1-1 0 0 0,17-19-1 0 0,-3 0 19 0 0,-1-2-1 0 0,-1 0 1 0 0,29-56-1 0 0,-45 72-44 0 0,0 0 1 0 0,-2 0-1 0 0,0-1 0 0 0,-1 1 0 0 0,-1-1 0 0 0,-1-1 1 0 0,0 1-1 0 0,-1-1 0 0 0,0-34 0 0 0,-4 36-165 0 0,-1 0 0 0 0,-1-1 0 0 0,0 1-1 0 0,-1 1 1 0 0,-1-1 0 0 0,-1 0 0 0 0,0 1 0 0 0,-1 0-1 0 0,-15-24 1 0 0,16 31 60 0 0,1 0 0 0 0,-1 0-1 0 0,-1 1 1 0 0,0 0 0 0 0,0 1-1 0 0,-1-1 1 0 0,0 1 0 0 0,0 1 0 0 0,0 0-1 0 0,-1 0 1 0 0,0 0 0 0 0,0 1-1 0 0,0 0 1 0 0,-1 1 0 0 0,0 0 0 0 0,-19-4-1 0 0,23 7 17 0 0,0 0-1 0 0,1 0 0 0 0,-1 1 1 0 0,0 0-1 0 0,0 0 0 0 0,1 1 1 0 0,-1 0-1 0 0,0 0 0 0 0,1 0 1 0 0,-1 0-1 0 0,1 1 0 0 0,-1 0 0 0 0,1 0 1 0 0,0 1-1 0 0,-1-1 0 0 0,1 1 1 0 0,1 0-1 0 0,-1 1 0 0 0,0-1 1 0 0,1 1-1 0 0,0 0 0 0 0,0 0 1 0 0,-7 8-1 0 0,7-6 17 0 0,0-1 0 0 0,1 1 0 0 0,-1 0 0 0 0,1 0 0 0 0,1 0 0 0 0,-1 0 0 0 0,1 1 0 0 0,0-1 0 0 0,0 1 0 0 0,1-1 0 0 0,0 1 0 0 0,0 0 0 0 0,1-1 0 0 0,-1 1 0 0 0,2 0 0 0 0,-1 0 0 0 0,1-1 0 0 0,0 1 0 0 0,3 12 0 0 0,0-7 142 0 0,1-1-1 0 0,0 1 1 0 0,1-2-1 0 0,0 1 1 0 0,1 0-1 0 0,0-1 1 0 0,13 15-1 0 0,6 2-14 0 0,35 27 0 0 0,-37-33-75 0 0,-1 0 1 0 0,28 33-1 0 0,32 68 803 0 0,-71-103-776 0 0,-12-19-40 0 0,57 81 99 0 0,-50-72-91 0 0,0-1 1 0 0,1 0-1 0 0,0 0 0 0 0,0-1 0 0 0,1 0 0 0 0,17 10 0 0 0,-25-16-93 0 0,0 0 0 0 0,0 0-1 0 0,0-1 1 0 0,0 1-1 0 0,1-1 1 0 0,-1 1 0 0 0,0-1-1 0 0,0 1 1 0 0,0-1-1 0 0,0 1 1 0 0,1-1 0 0 0,-1 0-1 0 0,0 0 1 0 0,0 0-1 0 0,1 0 1 0 0,-1 0 0 0 0,0 0-1 0 0,0 0 1 0 0,1 0-1 0 0,-1 0 1 0 0,0-1 0 0 0,0 1-1 0 0,0 0 1 0 0,0-1 0 0 0,1 1-1 0 0,-1-1 1 0 0,0 1-1 0 0,0-1 1 0 0,0 1 0 0 0,0-1-1 0 0,0 0 1 0 0,0 0-1 0 0,0 0 1 0 0,0 1 0 0 0,0-1-1 0 0,-1 0 1 0 0,1 0-1 0 0,0 0 1 0 0,0 0 0 0 0,-1 0-1 0 0,1-1 1 0 0,-1 1 0 0 0,1 0-1 0 0,0-1 1 0 0,0-1-143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2.61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28 114 12463 0 0,'0'0'1250'0'0,"-2"2"-1144"0"0,-1 3-102 0 0,0 1 0 0 0,0-1 0 0 0,0 1 0 0 0,1 0 0 0 0,0 0 0 0 0,0 0 0 0 0,0 0 0 0 0,1 0-1 0 0,-1 0 1 0 0,1 12 0 0 0,-1 9 9 0 0,3 31-1 0 0,0-36 58 0 0,2 1 0 0 0,0 0 0 0 0,1-1 1 0 0,2 0-1 0 0,0 0 0 0 0,1 0 0 0 0,2-1 0 0 0,0 0 0 0 0,1-1 0 0 0,20 31 0 0 0,-29-50 1 0 0,0 1-1 0 0,0-1 1 0 0,0 1-1 0 0,0-1 1 0 0,1 1 0 0 0,-1-1-1 0 0,0 0 1 0 0,1 0 0 0 0,-1 0-1 0 0,1 0 1 0 0,0 0 0 0 0,-1 0-1 0 0,1 0 1 0 0,0 0-1 0 0,-1-1 1 0 0,1 1 0 0 0,0-1-1 0 0,0 1 1 0 0,0-1 0 0 0,-1 0-1 0 0,1 0 1 0 0,0 1-1 0 0,2-2 1 0 0,0 1-7 0 0,-1-1 0 0 0,1 0 0 0 0,-1 0 0 0 0,0 0 0 0 0,1-1 0 0 0,-1 1 0 0 0,0-1 0 0 0,0 0 0 0 0,0 0 0 0 0,0 0-1 0 0,4-3 1 0 0,4-6-160 0 0,0 1 0 0 0,-1-2 0 0 0,0 1-1 0 0,13-23 1 0 0,-7 7-159 0 0,0-1 1 0 0,-2 0-1 0 0,-1-1 0 0 0,-2 0 0 0 0,0-1 0 0 0,-3-1 1 0 0,0 1-1 0 0,-2-1 0 0 0,4-53 0 0 0,-8 62-47 0 0,0 0 0 0 0,1 0 0 0 0,7-24 0 0 0,-6 38-1174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3.16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1 458 12639 0 0,'0'0'1143'0'0,"3"-16"-374"0"0,9-40-364 0 0,3-1 0 0 0,2 2-1 0 0,33-71 1 0 0,-40 104-417 0 0,24-39 1 0 0,-29 54-9 0 0,-1 1 0 0 0,1-1 0 0 0,1 1 0 0 0,-1 0 0 0 0,1 0 0 0 0,0 1 0 0 0,0 0 0 0 0,1 0 0 0 0,9-6 0 0 0,-15 11-77 0 0,14 10-802 0 0,-11-5 886 0 0,0 0 0 0 0,0 1 0 0 0,0-1 0 0 0,-1 1 0 0 0,0-1 0 0 0,0 1 0 0 0,0 0 0 0 0,2 8 0 0 0,12 55-286 0 0,-11-44 131 0 0,23 137 940 0 0,-9-40-1272 0 0,-18-113 401 0 0,-1 1 0 0 0,0 0-1 0 0,0-1 1 0 0,-1 15 0 0 0,-1-20-372 0 0,1-1 1 0 0,-1 1 0 0 0,0 0-1 0 0,1-1 1 0 0,-2 1 0 0 0,1 0 0 0 0,0-1-1 0 0,-4 6 1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3.49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65 11775 0 0,'0'0'576'0'0,"2"-8"-256"0"0,1-1 8 0 0,1 2-264 0 0,1 1-64 0 0,0-1 0 0 0,3 0 0 0 0,2 0 184 0 0,2 2 16 0 0,2 2 8 0 0,3 0 0 0 0,1 3-304 0 0,3 0-64 0 0,1-2-16 0 0,1 4 0 0 0,3-1-1048 0 0,-1 1-216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3.83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83 126 10567 0 0,'0'0'506'0'0,"-2"2"-217"0"0,-11 25 65 0 0,1 1 0 0 0,-13 41-1 0 0,0 1-323 0 0,20-54-235 0 0,4-13-497 0 0,2-12 431 0 0,4-26 368 0 0,-4 20 224 0 0,1-1 0 0 0,0 1 0 0 0,1 0 0 0 0,1 0 0 0 0,10-25 0 0 0,-13 39-305 0 0,0-2 8 0 0,0 1 1 0 0,0 0-1 0 0,0 0 0 0 0,1-1 1 0 0,-1 1-1 0 0,1 0 0 0 0,2-3 1 0 0,2 3 39 0 0,4 1-108 0 0,4 4-20 0 0,-9 1 84 0 0,0-1 1 0 0,-1 0 0 0 0,1 1 0 0 0,-1 0-1 0 0,0 0 1 0 0,0 0 0 0 0,0 1-1 0 0,5 7 1 0 0,26 44 30 0 0,-30-46-28 0 0,-1-3 0 0 0,0-1 0 0 0,0 0 0 0 0,1 0 0 0 0,0 0 0 0 0,8 8 0 0 0,2-3-29 0 0,-9-10 31 0 0,0-2 46 0 0,-4 1-20 0 0,0 0 0 0 0,0 0 1 0 0,0 0-1 0 0,0-1 1 0 0,0 1-1 0 0,0-1 0 0 0,0 1 1 0 0,0-1-1 0 0,0 0 0 0 0,0 0 1 0 0,0 0-1 0 0,0 0 1 0 0,0 0-1 0 0,-1 0 0 0 0,1 0 1 0 0,0 0-1 0 0,-1-1 0 0 0,1 1 1 0 0,-1-1-1 0 0,0 1 1 0 0,1-1-1 0 0,-1 0 0 0 0,0 1 1 0 0,0-1-1 0 0,0 0 1 0 0,0 0-1 0 0,1-2 0 0 0,5-12 82 0 0,-1 1 0 0 0,0-1 0 0 0,-1 0 0 0 0,-1 0 0 0 0,0-1 1 0 0,-2 1-1 0 0,2-24 0 0 0,-2 22-637 0 0,0 1 1 0 0,1-1 0 0 0,0 0-1 0 0,2 1 1 0 0,0-1 0 0 0,8-15 0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4.16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307 155 9647 0 0,'0'0'464'0'0,"0"3"-204"0"0,0 36 115 0 0,0-29-131 0 0,-1 0 0 0 0,0 0 0 0 0,-1 0-1 0 0,0 0 1 0 0,0 0 0 0 0,-1 0 0 0 0,-1 0 0 0 0,1-1 0 0 0,-9 15 0 0 0,10-18-161 0 0,0 1 0 0 0,0 0 0 0 0,0 0 0 0 0,1 0 0 0 0,0 1-1 0 0,1-1 1 0 0,-1 0 0 0 0,1 0 0 0 0,2 11 0 0 0,-2 1-282 0 0,0-18 6 0 0</inkml:trace>
  <inkml:trace contextRef="#ctx0" brushRef="#br0" timeOffset="1">1 23 10591 0 0,'0'0'964'0'0,"2"-1"-794"0"0,6-3 355 0 0,1 1 0 0 0,-1 0 0 0 0,1 0 0 0 0,0 0 1 0 0,0 1-1 0 0,0 1 0 0 0,0 0 0 0 0,17-1 0 0 0,80 7-919 0 0,-67-2 656 0 0,91 11-759 0 0,-45-1-3702 0 0,-69-11 2550 0 0,-3 0-14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4.52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30 55 9815 0 0,'0'0'890'0'0,"-7"15"-654"0"0,2-1 113 0 0,1 0-1 0 0,0 0 1 0 0,1 0 0 0 0,0 1 0 0 0,2 0 0 0 0,-1-1 0 0 0,2 1-1 0 0,0 0 1 0 0,1-1 0 0 0,5 28 0 0 0,-4-31-299 0 0,0 0-1 0 0,1 0 1 0 0,1-1-1 0 0,0 1 1 0 0,0-1 0 0 0,1 1-1 0 0,0-1 1 0 0,1-1-1 0 0,0 1 1 0 0,1-1 0 0 0,0 0-1 0 0,0-1 1 0 0,1 1-1 0 0,15 11 1 0 0,-21-18 39 0 0,0 0-1 0 0,1-1 1 0 0,-1 1 0 0 0,1-1-1 0 0,0 0 1 0 0,-1 1 0 0 0,1-1-1 0 0,0-1 1 0 0,0 1 0 0 0,-1 0-1 0 0,1-1 1 0 0,0 1 0 0 0,0-1 0 0 0,0 0-1 0 0,0 0 1 0 0,0 0 0 0 0,0 0-1 0 0,4-1 1 0 0,-2 0-28 0 0,-1-1 1 0 0,1 0-1 0 0,0 0 0 0 0,-1 0 0 0 0,0 0 1 0 0,1-1-1 0 0,-1 0 0 0 0,0 0 0 0 0,0 0 1 0 0,4-4-1 0 0,2-4-140 0 0,0 0-1 0 0,-1-1 1 0 0,0 0 0 0 0,-1-1 0 0 0,0 0-1 0 0,7-17 1 0 0,-10 19 132 0 0,-1 0 0 0 0,-1 0 0 0 0,0 0-1 0 0,0 0 1 0 0,-1 0 0 0 0,0-1 0 0 0,-1 1 0 0 0,-1-1 0 0 0,0-11 0 0 0,-4-12-1611 0 0,-12-56 1 0 0,7 45-2500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5.063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68 204 3223 0 0,'2'17'11088'0'0,"2"-1"-10933"0"0,-2-1-1 0 0,0 1 0 0 0,-1 0 1 0 0,0 0-1 0 0,-3 25 0 0 0,-18 83-112 0 0,15-93-52 0 0,5-30-53 0 0,0-2-24 0 0,1 0-1 0 0,-1 1 1 0 0,1-1 0 0 0,-1 0-1 0 0,0 0 1 0 0,1 0 0 0 0,-1 0-1 0 0,0 0 1 0 0,0 0 0 0 0,0 0 0 0 0,1 0-1 0 0,-1 1 1 0 0,0-1 0 0 0,0 0-1 0 0,0 0 1 0 0,0 0 0 0 0,-1 0-1 0 0,1 0 1 0 0,0 0 0 0 0,0 0-1 0 0,-1 0 1 0 0,1 0 0 0 0,0 0-1 0 0,-1-1 1 0 0,-9-35-961 0 0,9 33 824 0 0,-7-28-953 0 0,2-1 0 0 0,-2-38 0 0 0,-1-5 710 0 0,0-47 1053 0 0,6 66 620 0 0,7 18 2192 0 0,9 49-2438 0 0,0 7-507 0 0,-1 0 0 0 0,14 24 0 0 0,-20-29-412 0 0,1-1 1 0 0,0 0-1 0 0,0-1 1 0 0,1 0 0 0 0,0 0-1 0 0,1 0 1 0 0,0-1 0 0 0,0-1-1 0 0,16 12 1 0 0,-18-15 120 0 0,1-1 1 0 0,0 0-1 0 0,1-1 1 0 0,-1 1-1 0 0,1-2 1 0 0,-1 1-1 0 0,1-1 1 0 0,0 0-1 0 0,0-1 1 0 0,0 0-1 0 0,0-1 1 0 0,0 1-1 0 0,0-2 1 0 0,13-1-1 0 0,-9-1-193 0 0,0 0-1 0 0,-1-1 0 0 0,1 0 1 0 0,-1-1-1 0 0,0 0 1 0 0,-1-1-1 0 0,1 0 0 0 0,-1-1 1 0 0,15-13-1 0 0,-16 12 33 0 0,0 0 0 0 0,-1-2 0 0 0,13-14 0 0 0,-18 19-4 0 0,-1 0 1 0 0,1 0-1 0 0,-1 0 0 0 0,0 0 0 0 0,-1 0 0 0 0,1-1 1 0 0,-1 0-1 0 0,0 1 0 0 0,2-12 0 0 0,-3 11-7 0 0,-1 5-44 0 0,-5 23-202 0 0,-7 151 216 0 0,9-106-877 0 0,-11 72 0 0 0,10-114-2926 0 0,1-1-1208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5.671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171 1 11975 0 0,'0'0'1600'0'0,"1"3"-1448"0"0,0 6-147 0 0,1 1 0 0 0,0-1-1 0 0,1 0 1 0 0,0 0-1 0 0,0 0 1 0 0,9 15 0 0 0,35 54 730 0 0,-2-6 132 0 0,38 105-1134 0 0,-79-167 301 0 0,0 1-1 0 0,-1 0 1 0 0,-1 0 0 0 0,1 11-1 0 0,-2-16-16 0 0,0 0 0 0 0,-1-1 0 0 0,0 1-1 0 0,0 0 1 0 0,-1-1 0 0 0,0 1 0 0 0,0 0 0 0 0,0-1-1 0 0,-3 10 1 0 0,3-13-21 0 0,-1 1 0 0 0,1-1 0 0 0,-1 1 0 0 0,1-1 0 0 0,-1 0 0 0 0,0 0 0 0 0,0 0 0 0 0,0 0 0 0 0,0 0-1 0 0,0 0 1 0 0,0 0 0 0 0,-1 0 0 0 0,1-1 0 0 0,-1 1 0 0 0,-3 1 0 0 0,1-2 6 0 0,0 1 1 0 0,0-1-1 0 0,0 0 1 0 0,0 0-1 0 0,-1 0 1 0 0,1 0-1 0 0,-10-1 0 0 0,-3-2 4 0 0,0-1-1 0 0,-1 0 1 0 0,-28-9-1 0 0,30 7 34 0 0,1-1-1 0 0,-1 0 1 0 0,1-1-1 0 0,-17-11 1 0 0,26 14-122 0 0,0 0 0 0 0,1-1 0 0 0,0 0 0 0 0,0-1 0 0 0,0 1 0 0 0,1-1 0 0 0,-1 0 0 0 0,1 0 0 0 0,1-1 0 0 0,-1 1 1 0 0,-4-11-1 0 0,-6-23-4339 0 0,6 7 30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6.02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20 180 8895 0 0,'-8'-6'952'0'0,"6"5"-870"0"0,1-1 0 0 0,0 1 0 0 0,0-1 0 0 0,0 1 0 0 0,0-1-1 0 0,0 1 1 0 0,1-1 0 0 0,-1 0 0 0 0,0 1 0 0 0,1-1-1 0 0,-1 0 1 0 0,1 0 0 0 0,0 0 0 0 0,0 1 0 0 0,-1-1 0 0 0,1 0-1 0 0,0 0 1 0 0,0 0 0 0 0,1 1 0 0 0,-1-1 0 0 0,1-2 0 0 0,-1 1 93 0 0,0 1-101 0 0,1-1 0 0 0,-1 1 0 0 0,1-1 0 0 0,0 1 0 0 0,0-1 0 0 0,0 1 0 0 0,0 0 0 0 0,0-1 0 0 0,0 1 0 0 0,1 0 0 0 0,-1 0 0 0 0,1 0 1 0 0,-1 0-1 0 0,1 0 0 0 0,2-2 0 0 0,1 0 43 0 0,-1 1 1 0 0,1 0 0 0 0,0 0-1 0 0,0 0 1 0 0,0 0 0 0 0,8-2 0 0 0,2 0 96 0 0,0 1 0 0 0,-1 1 0 0 0,1 0 0 0 0,20-1 0 0 0,120-19 532 0 0,-107 14-1223 0 0,0 2-1 0 0,55-1 0 0 0,-19 6-2170 0 0,-60 0 1888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6.41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32 50 6911 0 0,'0'0'528'0'0,"-1"2"-341"0"0,-3 3 92 0 0,1-1 0 0 0,0 1 0 0 0,0 0 0 0 0,0 0 1 0 0,0 0-1 0 0,1 1 0 0 0,0-1 0 0 0,0 0 0 0 0,1 1 0 0 0,-1 0 0 0 0,1-1 0 0 0,0 1 0 0 0,1 0 1 0 0,-1-1-1 0 0,1 1 0 0 0,0 0 0 0 0,1-1 0 0 0,0 1 0 0 0,-1 0 0 0 0,3 5 0 0 0,6 26 55 0 0,2-1 0 0 0,27 62 0 0 0,-33-86-248 0 0,1-1-1 0 0,0 0 0 0 0,1-1 1 0 0,0 0-1 0 0,1 0 1 0 0,0 0-1 0 0,0-1 0 0 0,1 0 1 0 0,0 0-1 0 0,1-1 0 0 0,0-1 1 0 0,15 10-1 0 0,-22-16-26 0 0,0 1-1 0 0,0-1 0 0 0,1 0 0 0 0,-1 0 1 0 0,0-1-1 0 0,0 1 0 0 0,0-1 0 0 0,1 1 1 0 0,-1-1-1 0 0,0 0 0 0 0,0 0 0 0 0,1 0 1 0 0,-1-1-1 0 0,0 1 0 0 0,0-1 0 0 0,1 0 1 0 0,-1 0-1 0 0,0 0 0 0 0,0 0 0 0 0,0-1 1 0 0,0 1-1 0 0,0-1 0 0 0,-1 0 0 0 0,1 1 1 0 0,3-4-1 0 0,4-3 75 0 0,-1-1-1 0 0,1-1 1 0 0,-1 1 0 0 0,14-22 0 0 0,-18 24-116 0 0,0-1 0 0 0,-1 0 0 0 0,0 0 0 0 0,0 0 1 0 0,-1 0-1 0 0,0 0 0 0 0,0-1 0 0 0,2-15 0 0 0,-2-1-266 0 0,-1-44 0 0 0,-1 23-399 0 0,0 20 173 0 0,0 1-310 0 0,-1-1 0 0 0,-3-27-1 0 0,3 49 236 0 0,0 0 0 0 0,0 1 0 0 0,0-1-1 0 0,0 1 1 0 0,0-1 0 0 0,1 1 0 0 0,0-1 0 0 0,1-5-1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6.80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13 493 919 0 0,'0'-1'14655'0'0,"-6"-7"-13964"0"0,5 4-626 0 0,-1 1 0 0 0,1 0 0 0 0,0 0 1 0 0,1-1-1 0 0,-1 1 0 0 0,1 0 0 0 0,-1-1 1 0 0,1 1-1 0 0,0-1 0 0 0,0 1 0 0 0,1-1 1 0 0,-1 1-1 0 0,1 0 0 0 0,-1-1 0 0 0,1 1 1 0 0,2-6-1 0 0,4-7-59 0 0,0 1 0 0 0,11-19 0 0 0,-7 13-60 0 0,2-4 17 0 0,13-24-110 0 0,26-69 0 0 0,-45 97 231 0 0,-5 14-12 0 0,0 0 0 0 0,0 0-1 0 0,1 0 1 0 0,7-10 0 0 0,-2 2 20 0 0,5 27-27 0 0,-8-5-83 0 0,1 0 0 0 0,-1 0-1 0 0,0 1 1 0 0,-1 0 0 0 0,0 0-1 0 0,4 10 1 0 0,15 54-36 0 0,-14-44 68 0 0,2 12-74 0 0,2 0 0 0 0,2-1 0 0 0,1-1 0 0 0,32 54 0 0 0,-48-91 75 0 0,1 0-1 0 0,0 1 1 0 0,0-1 0 0 0,0 0-1 0 0,0 0 1 0 0,0 0 0 0 0,0 0-1 0 0,0 0 1 0 0,0 0-1 0 0,0 0 1 0 0,0 0 0 0 0,0 0-1 0 0,1 0 1 0 0,-1-1-1 0 0,0 1 1 0 0,1 0 0 0 0,-1-1-1 0 0,0 0 1 0 0,2 1-1 0 0,-2-1 13 0 0,0 0-1 0 0,0 0 1 0 0,0 0-1 0 0,0-1 1 0 0,0 1-1 0 0,0 0 1 0 0,0-1-1 0 0,0 1 1 0 0,0 0-1 0 0,0-1 1 0 0,0 1-1 0 0,0-1 1 0 0,0 0-1 0 0,0 1 1 0 0,-1-1-1 0 0,1 0 1 0 0,0 1-1 0 0,-1-1 1 0 0,2-1-1 0 0,2-4 102 0 0,-1 1 0 0 0,0 0 1 0 0,0-1-1 0 0,-1 0 0 0 0,3-8 0 0 0,1-7-153 0 0,-1 1-1 0 0,-1-1 1 0 0,-1 0 0 0 0,1-37 0 0 0,-9-88-1105 0 0,4 127 934 0 0,-1-9-537 0 0,-2-41 823 0 0,3 20-7012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7.53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203 177 10679 0 0,'0'-3'242'0'0,"1"-8"-33"0"0,0-1 0 0 0,1 1 1 0 0,0-1-1 0 0,6-14 0 0 0,-5 17-248 0 0,0-1 0 0 0,0 1-1 0 0,-1-1 1 0 0,-1 1 0 0 0,0-1-1 0 0,0 0 1 0 0,-1-16 0 0 0,0 26 20 0 0,0 0 0 0 0,0-1 0 0 0,0 1 0 0 0,0-1-1 0 0,0 1 1 0 0,0 0 0 0 0,0-1 0 0 0,-1 1 0 0 0,1 0 0 0 0,0-1 0 0 0,0 1 0 0 0,0 0 0 0 0,0-1 0 0 0,-1 1 0 0 0,1 0 0 0 0,0 0 0 0 0,0-1 0 0 0,-1 1 0 0 0,1 0 0 0 0,0 0 0 0 0,-1-1 0 0 0,1 1 0 0 0,0 0 0 0 0,0 0 0 0 0,-1 0 0 0 0,1-1 0 0 0,0 1 0 0 0,-1 0 0 0 0,1 0 0 0 0,-1 0 0 0 0,1 0 0 0 0,0 0 0 0 0,-1 0 0 0 0,-14 4-71 0 0,-11 14 437 0 0,8-1 15 0 0,1 1 1 0 0,0 1-1 0 0,1 1 0 0 0,-25 42 0 0 0,30-44-261 0 0,2 0-1 0 0,1 0 1 0 0,0 1 0 0 0,1 0 0 0 0,1 1-1 0 0,1 0 1 0 0,0 0 0 0 0,-1 23 0 0 0,2-6-115 0 0,2-16 290 0 0,0 36 0 0 0,3-50-185 0 0,-1-1 0 0 0,1 1 0 0 0,1 0 0 0 0,-1-1 0 0 0,1 1 0 0 0,0 0 0 0 0,1-1 0 0 0,-1 0 0 0 0,5 8 0 0 0,-3-8-69 0 0,-1-1 1 0 0,1 0-1 0 0,0 0 1 0 0,0 0 0 0 0,0 0-1 0 0,0-1 1 0 0,1 1-1 0 0,0-1 1 0 0,0-1-1 0 0,0 1 1 0 0,1 0 0 0 0,6 2-1 0 0,-8-4 32 0 0,-1-1-1 0 0,1 0 1 0 0,0 0-1 0 0,-1 0 1 0 0,1-1 0 0 0,0 1-1 0 0,0-1 1 0 0,0 0-1 0 0,-1 0 1 0 0,1 0-1 0 0,0-1 1 0 0,0 1-1 0 0,0-1 1 0 0,-1 0 0 0 0,1 0-1 0 0,0 0 1 0 0,-1-1-1 0 0,1 1 1 0 0,-1-1-1 0 0,0 0 1 0 0,6-3 0 0 0,-1-1-32 0 0,0 1 1 0 0,0-1-1 0 0,-1-1 1 0 0,0 1 0 0 0,0-1-1 0 0,-1 0 1 0 0,1-1 0 0 0,-2 0-1 0 0,1 0 1 0 0,-1 0-1 0 0,0 0 1 0 0,-1-1 0 0 0,0 0-1 0 0,0 0 1 0 0,-1 0-1 0 0,0 0 1 0 0,-1 0 0 0 0,0-1-1 0 0,0 1 1 0 0,-1-1 0 0 0,0 0-1 0 0,-1 1 1 0 0,0-1-1 0 0,0 0 1 0 0,-1 1 0 0 0,-4-19-1 0 0,-4-7-270 0 0,9 34 368 0 0,31 12-392 0 0,-17-5 83 0 0,-5-4 203 0 0,1 0 1 0 0,-1 0-1 0 0,0-1 0 0 0,1 0 1 0 0,-1-1-1 0 0,17-1 0 0 0,11 0-573 0 0,-55 24 410 0 0,14-18 117 0 0,-63 73-612 0 0,60-67 656 0 0,0-1 0 0 0,0 2-1 0 0,1-1 1 0 0,0 0 0 0 0,-7 23 0 0 0,12-31 8 0 0,0-1-18 0 0,1 0-1 0 0,0 0 0 0 0,-1 0 1 0 0,1-1-1 0 0,0 1 0 0 0,0 0 1 0 0,0 0-1 0 0,0 0 1 0 0,0 0-1 0 0,0 0 0 0 0,1-1 1 0 0,-1 1-1 0 0,1 2 1 0 0,1-3-54 0 0,0 1 0 0 0,0-1 0 0 0,0 0 0 0 0,1 1 1 0 0,-1-1-1 0 0,0 0 0 0 0,0-1 0 0 0,1 1 1 0 0,-1 0-1 0 0,0-1 0 0 0,3 1 0 0 0,-2 0-122 0 0,0-1-1 0 0,0 0 0 0 0,-1 0 1 0 0,1 0-1 0 0,0-1 0 0 0,-1 1 1 0 0,1-1-1 0 0,3 0 0 0 0,7-3-1285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7.91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38 1 10591 0 0,'0'3'3120'0'0,"-13"126"-2000"0"0,-11 147-1074 0 0,24-268 60 0 0,0-1 1 0 0,0 1 0 0 0,1-1-1 0 0,0 1 1 0 0,0-1 0 0 0,5 15-1 0 0,-6-20-96 0 0,1 0 1 0 0,0 0-1 0 0,0 0 0 0 0,0-1 0 0 0,0 1 0 0 0,0 0 0 0 0,1-1 1 0 0,-1 1-1 0 0,0-1 0 0 0,1 0 0 0 0,-1 1 0 0 0,1-1 1 0 0,0 0-1 0 0,-1 0 0 0 0,1 0 0 0 0,2 1 0 0 0,1 1-13 0 0,-1-1 6 0 0,0 0 0 0 0,0-1 0 0 0,1 1 0 0 0,-1-1-1 0 0,0 0 1 0 0,1 0 0 0 0,0 0 0 0 0,-1-1 0 0 0,7 0 0 0 0,42-2-234 0 0,-40-1-428 0 0,1-1 0 0 0,-1 0 0 0 0,0-1 0 0 0,0-1 0 0 0,0 0 0 0 0,-1 0 0 0 0,17-12 0 0 0,-6-1-461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8.26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17 12839 0 0,'0'0'1164'0'0,"2"-1"-958"0"0,7-2-30 0 0,0 0 0 0 0,1 0 1 0 0,0 1-1 0 0,0 0 0 0 0,0 1 1 0 0,14 0-1 0 0,66 4 182 0 0,-22 0-130 0 0,37-3-2258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8.59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 12175 0 0,'0'0'1224'0'0,"1"2"-1122"0"0,11 20-17 0 0,0 0 1 0 0,9 27 0 0 0,-17-38-56 0 0,-1 0 0 0 0,0 1 0 0 0,-1-1 1 0 0,0 1-1 0 0,-1 0 0 0 0,0-1 0 0 0,-1 14 0 0 0,-2-6 101 0 0,-1 1 0 0 0,-1-1 0 0 0,-1 0 0 0 0,-7 20-1 0 0,5-19 29 0 0,1 1-1 0 0,1-1 0 0 0,-3 24 0 0 0,7-40-106 0 0,1 0 1 0 0,0 0 0 0 0,0 0-1 0 0,0 0 1 0 0,0 0-1 0 0,1-1 1 0 0,-1 1-1 0 0,1 0 1 0 0,0 0 0 0 0,0 0-1 0 0,0-1 1 0 0,1 1-1 0 0,-1 0 1 0 0,1-1-1 0 0,0 1 1 0 0,0-1 0 0 0,0 0-1 0 0,1 0 1 0 0,-1 0-1 0 0,1 0 1 0 0,-1 0-1 0 0,1 0 1 0 0,0 0 0 0 0,0-1-1 0 0,0 0 1 0 0,1 0-1 0 0,-1 0 1 0 0,6 3-1 0 0,-2-2-22 0 0,1-1-1 0 0,0 0 0 0 0,0 0 0 0 0,0 0 0 0 0,0-1 1 0 0,0 0-1 0 0,1-1 0 0 0,-1 0 0 0 0,0 0 0 0 0,0 0 1 0 0,0-1-1 0 0,13-4 0 0 0,12-3-333 0 0,0-2 0 0 0,-1-1 0 0 0,-1-2 0 0 0,32-17 0 0 0,-1-11-3051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16T04:36:08.957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0 14943 0 0,'0'0'1624'0'0,"15"12"-1416"0"0,2-4 16 0 0,-7-3 0 0 0,2 2 0 0 0,0-2-464 0 0,2 0-88 0 0,-2 2-24 0 0,4-2 0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35.59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355 1 919 0 0,'0'0'4519'0'0,"-2"0"-4380"0"0,-6 3-61 0 0,6-2 33 0 0,1-1-74 0 0,0 0 0 0 0,0 0 0 0 0,0 0 0 0 0,0 0 0 0 0,0 0-1 0 0,0 0 1 0 0,0 0 0 0 0,0 1 0 0 0,0-1 0 0 0,0 0 0 0 0,0 1 0 0 0,0-1 0 0 0,1 1 0 0 0,-1-1-1 0 0,0 1 1 0 0,0-1 0 0 0,0 1 0 0 0,0-1 0 0 0,1 1 0 0 0,-1 0 0 0 0,0 0 0 0 0,1-1 0 0 0,-1 1-1 0 0,0 1 1 0 0,1-1-46 0 0,-2 1 225 0 0,1 1 32 0 0,-2 8-45 0 0,0-1 0 0 0,1 1 0 0 0,0 0 0 0 0,1 0 0 0 0,0 0 0 0 0,0 0 0 0 0,2 13 0 0 0,0-20-150 0 0,-1 0-1 0 0,0-1 1 0 0,-1 1-1 0 0,1 0 1 0 0,0 0-1 0 0,-3 6 1 0 0,1 6 59 0 0,-26 187 1049 0 0,3-30-362 0 0,-12 195 265 0 0,-6 108-632 0 0,18-267-382 0 0,12-116-36 0 0,-23 162 50 0 0,-3-33 20 0 0,19-118-44 0 0,19-97-30 0 0,-7 22 62 0 0,7-26 338 0 0,-5-28-190 0 0,1 8-192 0 0,0-24-330 0 0,1 0 0 0 0,2-42 0 0 0,1 48-133 0 0,0-15-272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36.2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1 722 7079 0 0,'0'0'2179'0'0,"2"-1"-2039"0"0,50-9 258 0 0,-36 7-266 0 0,-1 0 0 0 0,28-9-1 0 0,117-49 565 0 0,-34 0-38 0 0,-9 3 6 0 0,-61 37-271 0 0,66-16 0 0 0,60-5 49 0 0,183-43 96 0 0,-64-7-6 0 0,-184 54-320 0 0,297-111 352 0 0,-399 144-553 0 0,23-10 46 0 0,42-10-1 0 0,-64 22-56 0 0,-4 2-16 0 0,-11 1 6 0 0,0 0 0 0 0,-1 0-1 0 0,1 0 1 0 0,0 1 0 0 0,0-1-1 0 0,0 0 1 0 0,-1 0 0 0 0,1 0-1 0 0,0 1 1 0 0,0-1 0 0 0,-1 0-1 0 0,1 1 1 0 0,0-1 0 0 0,-1 1-1 0 0,1-1 1 0 0,0 1 0 0 0,0 0-1 0 0,1 0-29 0 0,0 0-118 0 0,5 21-1106 0 0,-5 10-3928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37.0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215 1 2303 0 0,'-13'3'7330'0'0,"10"7"-7066"0"0,0 1 0 0 0,1 0 0 0 0,0 0 1 0 0,1 20-1 0 0,0-14-31 0 0,-5 25-1 0 0,-1 6-130 0 0,-4 61-1 0 0,3-12-76 0 0,-39 371 511 0 0,9 156 483 0 0,30-418-963 0 0,2-67-29 0 0,-19 282 63 0 0,14-287-44 0 0,-8 65 51 0 0,19-196 376 0 0,-1-7-409 0 0,0-12-78 0 0,-1 0 0 0 0,2-1 0 0 0,0 1 0 0 0,1 0 0 0 0,1-1 0 0 0,1 1 0 0 0,0 0 0 0 0,1 0 0 0 0,7-20 0 0 0,5-7-118 0 0,2 1-1 0 0,28-46 1 0 0,-2 14-54 0 0,76-97 0 0 0,72-54-137 0 0,-179 211 329 0 0,9-11 81 0 0,1 1 0 0 0,39-30-1 0 0,-55 49-68 0 0,0 0 0 0 0,1 0-1 0 0,-1 1 1 0 0,1 0-1 0 0,-1 0 1 0 0,1 1-1 0 0,0-1 1 0 0,1 2-1 0 0,-1-1 1 0 0,1 1-1 0 0,-1 1 1 0 0,1 0 0 0 0,-1 0-1 0 0,16 0 1 0 0,-18 2 5 0 0,-1 0 0 0 0,1 1 0 0 0,-1-1 1 0 0,1 1-1 0 0,-1 0 0 0 0,0 0 1 0 0,0 1-1 0 0,0-1 0 0 0,0 1 0 0 0,0 0 1 0 0,-1 1-1 0 0,1-1 0 0 0,-1 1 1 0 0,0 0-1 0 0,0 0 0 0 0,0 0 0 0 0,-1 0 1 0 0,1 1-1 0 0,-1 0 0 0 0,0-1 0 0 0,3 9 1 0 0,1 2 8 0 0,0 0 0 0 0,-2 0 0 0 0,0 0 0 0 0,-1 1 1 0 0,0 0-1 0 0,1 21 0 0 0,-2 8-1 0 0,-2-1 0 0 0,-10 85 0 0 0,-26 61 0 0 0,-1 11 2 0 0,34-171-31 0 0,4-27-18 0 0,-2-1-56 0 0,16 1-2319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38.12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114 280 7367 0 0,'-7'6'144'0'0,"1"0"-1"0"0,-1 1 0 0 0,1-1 0 0 0,1 1 0 0 0,-1 0 1 0 0,1 1-1 0 0,0-1 0 0 0,1 1 0 0 0,-6 13 0 0 0,0 4 481 0 0,1 0-1 0 0,1 0 0 0 0,1 1 1 0 0,1-1-1 0 0,-4 48 0 0 0,8-45-513 0 0,2-1 0 0 0,0 1 0 0 0,2 0 0 0 0,1-1 0 0 0,12 49 0 0 0,-13-68-100 0 0,1 0 1 0 0,0 0-1 0 0,0 0 0 0 0,1-1 0 0 0,0 1 0 0 0,0-1 0 0 0,0 0 1 0 0,1 0-1 0 0,0 0 0 0 0,1-1 0 0 0,-1 0 0 0 0,1 0 0 0 0,8 6 0 0 0,-9-9 8 0 0,-1 1-1 0 0,1-1 0 0 0,0-1 0 0 0,0 1 0 0 0,0-1 0 0 0,1 1 1 0 0,-1-2-1 0 0,1 1 0 0 0,-1 0 0 0 0,1-1 0 0 0,-1 0 0 0 0,1-1 1 0 0,0 1-1 0 0,-1-1 0 0 0,1 0 0 0 0,0 0 0 0 0,0-1 0 0 0,-1 0 0 0 0,11-2 1 0 0,3-4 141 0 0,-1-1 0 0 0,0-1 0 0 0,-1-1 0 0 0,1 0 0 0 0,21-18 0 0 0,-19 15-23 0 0,0-3-35 0 0,0 0 0 0 0,32-34 0 0 0,30-44 244 0 0,-38 41-273 0 0,-28 33-103 0 0,0-1-1 0 0,-1-1 0 0 0,-1 0 1 0 0,-1-1-1 0 0,13-34 0 0 0,-18 36-1 0 0,-1 0-1 0 0,0 0 1 0 0,-2-1 0 0 0,-1 0-1 0 0,0 0 1 0 0,0-38-1 0 0,-3 51-5 0 0,-2 0-1 0 0,1 0 0 0 0,-1 0 1 0 0,0 0-1 0 0,-1 0 0 0 0,0 1 0 0 0,0-1 1 0 0,-1 0-1 0 0,0 1 0 0 0,-1 0 1 0 0,0 0-1 0 0,0 0 0 0 0,-1 0 1 0 0,0 1-1 0 0,0 0 0 0 0,-10-11 1 0 0,8 11 2 0 0,-1 0 0 0 0,1 1 1 0 0,-1 0-1 0 0,0 0 1 0 0,-1 1-1 0 0,1 0 0 0 0,-1 0 1 0 0,-13-4-1 0 0,-1 1 13 0 0,0 2 0 0 0,-31-5 0 0 0,45 10 13 0 0,0 0-1 0 0,0 1 1 0 0,0 0-1 0 0,0 0 1 0 0,0 1 0 0 0,0 0-1 0 0,0 1 1 0 0,1 0-1 0 0,-1 0 1 0 0,0 1-1 0 0,1 0 1 0 0,-14 8-1 0 0,9-5-14 0 0,1 2 0 0 0,0-1-1 0 0,1 2 1 0 0,0-1-1 0 0,0 2 1 0 0,1-1 0 0 0,-13 17-1 0 0,13-14 12 0 0,2 0 0 0 0,-1 1-1 0 0,2 0 1 0 0,-1 1 0 0 0,2-1-1 0 0,0 2 1 0 0,1-1 0 0 0,-6 24-1 0 0,8-27-12 0 0,1 0-1 0 0,1 0 1 0 0,0 0-1 0 0,1 0 1 0 0,0 0-1 0 0,0-1 1 0 0,1 1 0 0 0,1 0-1 0 0,-1 0 1 0 0,2 0-1 0 0,0-1 1 0 0,6 16-1 0 0,-4-16-48 0 0,0 1-1 0 0,1-1 0 0 0,1 0 1 0 0,-1-1-1 0 0,2 1 1 0 0,-1-1-1 0 0,1-1 0 0 0,16 14 1 0 0,-11-13 33 0 0,1-1 1 0 0,23 11 0 0 0,-10-5-2 0 0,-1-1-69 0 0,108 61 400 0 0,-125-67-200 0 0,0 0-1 0 0,0 0 1 0 0,8 10 0 0 0,10 8 111 0 0,-13-13-24 0 0,24 29-1 0 0,-29-29-112 0 0,2-1 0 0 0,-1 0-1 0 0,1-1 1 0 0,1 0 0 0 0,0-1-1 0 0,0 0 1 0 0,18 9 0 0 0,-27-16-49 0 0,0 0 1 0 0,1-1 0 0 0,0 1 0 0 0,-1-1 0 0 0,1 0 0 0 0,0 0 0 0 0,-1-1-1 0 0,1 1 1 0 0,0-1 0 0 0,0 1 0 0 0,0-1 0 0 0,0-1 0 0 0,7 0 0 0 0,-6 0 23 0 0,1-1-1 0 0,-1 1 1 0 0,1-2 0 0 0,-1 1 0 0 0,0 0 0 0 0,0-1 0 0 0,0 0 0 0 0,6-5 0 0 0,4-4 94 0 0,-2 0 1 0 0,0-2-1 0 0,0 1 1 0 0,17-26 0 0 0,197-311 280 0 0,-157 245-410 0 0,-61 92 0 0 0,1 1 0 0 0,1 0 0 0 0,0 1 0 0 0,1 0 0 0 0,25-17 0 0 0,-33 25-5 0 0,0 1 0 0 0,0-1 0 0 0,1 1 1 0 0,-1 0-1 0 0,1 0 0 0 0,-1 1 0 0 0,1 0 0 0 0,0-1 0 0 0,0 2 0 0 0,0-1 0 0 0,-1 0 0 0 0,6 1 0 0 0,9 4 5 0 0,-14-1 0 0 0,-1 0 0 0 0,0 0 0 0 0,0 0 0 0 0,0 0 0 0 0,0 0 0 0 0,0 1 0 0 0,-1 0 0 0 0,1 0 0 0 0,-1 0 0 0 0,4 6 0 0 0,1 4 0 0 0,0 0 0 0 0,7 17 0 0 0,-10-17 0 0 0,-1 1 0 0 0,-1 0 0 0 0,0-1 0 0 0,-1 2 0 0 0,1 17 0 0 0,4 25 0 0 0,-1-16 0 0 0,0 42 0 0 0,-4-64 0 0 0,3-3 0 0 0,5-6 0 0 0,2-4 0 0 0,-10-7 0 0 0,0 0 0 0 0,0-1 0 0 0,0 1 0 0 0,0 0 0 0 0,0-1 0 0 0,0 1 0 0 0,0-1 0 0 0,0 0 0 0 0,0 0 0 0 0,0 0 0 0 0,0 0 0 0 0,-1 0 0 0 0,1 0 0 0 0,0 0 0 0 0,-1-1 0 0 0,1 1 0 0 0,-1 0 0 0 0,1-1 0 0 0,1-2 0 0 0,4-4 0 0 0,0 0 0 0 0,7-13 0 0 0,57-111 33 0 0,-2 3-2 0 0,-45 89-36 0 0,39-58-35 0 0,-52 83 35 0 0,1 0-1 0 0,1 0 1 0 0,0 2 0 0 0,15-13-1 0 0,-24 21 6 0 0,1 1 1 0 0,17-4-14 0 0,-6 5-35 0 0,2 7 36 0 0,-15-2 16 0 0,1 0 0 0 0,-1 0 0 0 0,1 1 0 0 0,-1-1 0 0 0,0 1 0 0 0,0 0 0 0 0,0 0 0 0 0,0 0 0 0 0,0 0-1 0 0,-1 0 1 0 0,1 1 0 0 0,-1-1 0 0 0,0 1 0 0 0,0-1 0 0 0,2 9 0 0 0,2 3 24 0 0,-1 2 0 0 0,4 26-1 0 0,-6-24-21 0 0,3 14 23 0 0,-2 0-1 0 0,-1 57 0 0 0,-11 68 76 0 0,8-155-103 0 0,-6 133 228 0 0,6-103-149 0 0,0-11-138 0 0,1-19 3 0 0,1 0-3 0 0,-1-1-160 0 0,5 2-790 0 0,-2-2 604 0 0,0 0-1 0 0,0 0 1 0 0,8 1-1 0 0,4-2-767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38.9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49 37 9383 0 0,'0'0'431'0'0,"-1"3"-10"0"0,-5 14-145 0 0,0 1 1 0 0,2-1-1 0 0,0 1 0 0 0,-2 34 0 0 0,4 77 1177 0 0,3-75-1413 0 0,-10 355 302 0 0,4-354-403 0 0,2-34 34 0 0,0 21-1 0 0,4-29 39 0 0,-1-10 270 0 0,1-7-233 0 0,-1 1 0 0 0,1-1 0 0 0,0 1 1 0 0,0-1-1 0 0,0 1 0 0 0,1-1 0 0 0,-1 1 0 0 0,4-6 0 0 0,1-4 27 0 0,15-35-34 0 0,1 1 0 0 0,3 0 0 0 0,2 2 1 0 0,32-42-1 0 0,71-66-142 0 0,-101 124 74 0 0,1 1 0 0 0,63-46 0 0 0,48-29-14 0 0,33-23-14 0 0,-113 81 45 0 0,-60 45 7 0 0,-1-1-1 0 0,1 1 1 0 0,-1-1 0 0 0,1 1 0 0 0,-1 0 0 0 0,1-1 0 0 0,0 1 0 0 0,-1 0 0 0 0,1-1 0 0 0,-1 1 0 0 0,1 0 0 0 0,0 0 0 0 0,-1 0 0 0 0,1 0 0 0 0,0-1 0 0 0,0 1 0 0 0,0 0-1 0 0,1 0-4 0 0,0-1-46 0 0,-2 5-208 0 0,-1-1 256 0 0,0 0 1 0 0,0 0-1 0 0,-1 0 0 0 0,1 0 0 0 0,-1-1 0 0 0,1 1 0 0 0,-1 0 0 0 0,-3 3 0 0 0,1 0 1 0 0,-97 124-48 0 0,42-58 42 0 0,4-8 9 0 0,36-42 35 0 0,0 0 0 0 0,2 0 0 0 0,-16 27 0 0 0,23-32 3 0 0,1 1 0 0 0,1 0 0 0 0,1 0 0 0 0,0 1 0 0 0,1 0 0 0 0,-3 24 0 0 0,7-31-18 0 0,1 0 0 0 0,0 0 1 0 0,1-1-1 0 0,0 1 0 0 0,1 0 0 0 0,1 0 0 0 0,0 0 1 0 0,0 0-1 0 0,1-1 0 0 0,1 1 0 0 0,7 16 0 0 0,-7-18-18 0 0,1-1 0 0 0,0 1 0 0 0,0-1 0 0 0,13 15 0 0 0,-14-20 0 0 0,1 1 0 0 0,-1-1 0 0 0,1-1 0 0 0,-1 1 0 0 0,1-1 0 0 0,0 1 0 0 0,0-1 0 0 0,1-1 0 0 0,-1 1 0 0 0,6 1 0 0 0,8 3-50 0 0,0-2-1 0 0,38 7 0 0 0,-48-11 26 0 0,1 0-1 0 0,-1-1 0 0 0,0 0 0 0 0,1 0 0 0 0,-1-1 1 0 0,1-1-1 0 0,-1 0 0 0 0,10-3 0 0 0,23-8-237 0 0,-4 2-824 0 0,37-17 0 0 0,-43 14-3060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39.46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647 14 6911 0 0,'-3'-1'528'0'0,"-2"-1"-454"0"0,-2 0-11 0 0,-2-1-1 0 0,-12-2 0 0 0,18 5 56 0 0,0 0-1 0 0,0 0 1 0 0,1 0-1 0 0,-1 0 1 0 0,0 0-1 0 0,0 0 1 0 0,0 1-1 0 0,0 0 0 0 0,1-1 1 0 0,-1 1-1 0 0,0 0 1 0 0,-3 2-1 0 0,-45 20 2201 0 0,35-17-2013 0 0,1 0-1 0 0,-21 14 1 0 0,-126 77 91 0 0,124-73-396 0 0,-62 51 0 0 0,54-39 0 0 0,37-29 21 0 0,1 0 0 0 0,0 1 0 0 0,0 0 0 0 0,1 0 0 0 0,0 1 0 0 0,1 0 0 0 0,0 0 0 0 0,0 0 0 0 0,0 1 0 0 0,2 0 0 0 0,-1 0 0 0 0,1 0 0 0 0,1 0 0 0 0,-4 16 0 0 0,5-19-7 0 0,1 1 1 0 0,1-1-1 0 0,-1 0 0 0 0,1 1 1 0 0,0-1-1 0 0,1 1 1 0 0,0-1-1 0 0,0 0 0 0 0,1 1 1 0 0,-1-1-1 0 0,2 0 0 0 0,-1 0 1 0 0,1 0-1 0 0,0 0 1 0 0,0-1-1 0 0,1 1 0 0 0,0-1 1 0 0,0 0-1 0 0,0 0 0 0 0,1 0 1 0 0,0-1-1 0 0,6 6 1 0 0,-1-2-4 0 0,0-2 0 0 0,0 1 0 0 0,1-1 1 0 0,0-1-1 0 0,0 0 0 0 0,1-1 0 0 0,-1 0 0 0 0,1 0 1 0 0,0-2-1 0 0,0 1 0 0 0,24 2 0 0 0,-32-5-7 0 0,16 3 19 0 0,0-1 0 0 0,0-2 0 0 0,0 0 1 0 0,0 0-1 0 0,22-4 0 0 0,59-18 48 0 0,-58 12 23 0 0,67-8-1 0 0,-98 16-82 0 0,1 0 0 0 0,0 1 0 0 0,0 1-1 0 0,-1 0 1 0 0,1 1 0 0 0,-1 0-1 0 0,1 1 1 0 0,-1 1 0 0 0,22 8-1 0 0,-31-10-8 0 0,1 0 1 0 0,0 0-1 0 0,-1 0 0 0 0,0 0 0 0 0,1 1 1 0 0,-1 0-1 0 0,0-1 0 0 0,0 1 0 0 0,-1 0 0 0 0,1 0 1 0 0,-1 1-1 0 0,1-1 0 0 0,-1 1 0 0 0,0-1 0 0 0,0 1 1 0 0,-1-1-1 0 0,1 1 0 0 0,-1 0 0 0 0,1 0 0 0 0,-1 0 1 0 0,-1 0-1 0 0,1 0 0 0 0,0 0 0 0 0,-1 0 0 0 0,0 0 1 0 0,0 0-1 0 0,0 0 0 0 0,-2 8 0 0 0,0 1 6 0 0,-1 0 0 0 0,0 0 0 0 0,-1 0 0 0 0,-1 0 0 0 0,0-1 0 0 0,-1 0 0 0 0,-11 18 0 0 0,9-18-8 0 0,0 0 0 0 0,-2-1 0 0 0,1 0 0 0 0,-21 19 0 0 0,-50 31 0 0 0,44-35 0 0 0,16-13-48 0 0,-1 0 0 0 0,0-1-1 0 0,-1 0 1 0 0,-1-2-1 0 0,-39 12 1 0 0,-124 22-338 0 0,173-41 374 0 0,-19 2-394 0 0,-51 3 1 0 0,33-7-3529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0.36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375 0 7831 0 0,'0'0'603'0'0,"-2"2"-396"0"0,-10 6 922 0 0,3 5-742 0 0,0 0-1 0 0,0 1 1 0 0,2 0-1 0 0,-1 0 1 0 0,-8 28-1 0 0,-19 82-68 0 0,8 19-29 0 0,13-61-146 0 0,-13 59 64 0 0,-35 218 642 0 0,9 127-269 0 0,46-404-521 0 0,-30 283 70 0 0,6-155-1695 0 0,21-226-764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0.77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3 370 8287 0 0,'-1'-2'639'0'0,"0"-8"917"0"0,22 0-1169 0 0,0 1-1 0 0,1 0 1 0 0,0 2 0 0 0,0 0-1 0 0,1 1 1 0 0,-1 2 0 0 0,38-3-1 0 0,29-10 75 0 0,-10 2-244 0 0,-28 8-190 0 0,22-2 37 0 0,79-20-1 0 0,23-13-83 0 0,137-41-70 0 0,-239 56-220 0 0,-21 7-1264 0 0,105-25 0 0 0,-130 41-2418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1.24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151 240 9503 0 0,'0'0'859'0'0,"-2"1"-710"0"0,-5 2 44 0 0,1 0 0 0 0,0 0-1 0 0,-1 1 1 0 0,1 0-1 0 0,1 0 1 0 0,-1 1-1 0 0,0 0 1 0 0,1 0 0 0 0,0 0-1 0 0,-5 7 1 0 0,3-3-120 0 0,-1 1 0 0 0,2 0 1 0 0,-1 1-1 0 0,1-1 1 0 0,-6 18-1 0 0,4-5 14 0 0,1 0 0 0 0,1 0 0 0 0,-3 27 0 0 0,7-36-43 0 0,1 0 1 0 0,0 0 0 0 0,1 0-1 0 0,1 0 1 0 0,1 0-1 0 0,4 24 1 0 0,1-12 10 0 0,0-1 0 0 0,2 0 0 0 0,15 32 0 0 0,-19-49-28 0 0,-1 0-1 0 0,2 1 1 0 0,-1-2 0 0 0,1 1-1 0 0,0-1 1 0 0,1 0-1 0 0,0 0 1 0 0,0 0-1 0 0,0-1 1 0 0,1 0-1 0 0,0-1 1 0 0,13 8-1 0 0,-7-7 54 0 0,0 0 0 0 0,0-1 0 0 0,1 0 0 0 0,0-1 0 0 0,0-1 0 0 0,0 0 0 0 0,0-1 0 0 0,0-1 0 0 0,0 0 0 0 0,1-2 0 0 0,-1 1 0 0 0,0-2 0 0 0,0 0 0 0 0,28-7 0 0 0,-22 4 9 0 0,-1 0-1 0 0,1-2 1 0 0,-2 0-1 0 0,1-2 1 0 0,-1 0 0 0 0,0-1-1 0 0,-1 0 1 0 0,0-2-1 0 0,-1 0 1 0 0,0-1-1 0 0,15-16 1 0 0,-8 5-25 0 0,-1-2 0 0 0,-1 0-1 0 0,-1-1 1 0 0,-1-1 0 0 0,-2-1 0 0 0,27-56 0 0 0,-30 49 258 0 0,-1-2 1 0 0,15-65-1 0 0,-26 84-338 0 0,0-1-1 0 0,0 0 0 0 0,-2 1 0 0 0,-1-1 0 0 0,0 0 1 0 0,-1 0-1 0 0,-6-27 0 0 0,5 40-5 0 0,0 0-1 0 0,-1 0 1 0 0,0 0-1 0 0,0 0 1 0 0,-1 0 0 0 0,1 1-1 0 0,-2-1 1 0 0,1 1 0 0 0,-1 0-1 0 0,1 1 1 0 0,-2-1-1 0 0,1 1 1 0 0,-1 0 0 0 0,1 0-1 0 0,-1 0 1 0 0,-1 1 0 0 0,1 0-1 0 0,-1 0 1 0 0,1 1-1 0 0,-1 0 1 0 0,0 0 0 0 0,0 0-1 0 0,0 1 1 0 0,-1 0 0 0 0,1 1-1 0 0,-1-1 1 0 0,1 1-1 0 0,-1 1 1 0 0,1-1 0 0 0,-1 1-1 0 0,-7 2 1 0 0,-3 1-3 0 0,-1 1 1 0 0,1 1-1 0 0,1 1 0 0 0,-1 0 0 0 0,1 1 1 0 0,-17 10-1 0 0,-94 63-236 0 0,98-59 204 0 0,7-4-73 0 0,2 1 0 0 0,0 1 0 0 0,1 1-1 0 0,1 0 1 0 0,-16 25 0 0 0,26-34-19 0 0,-12 15-217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2.54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2 397 5527 0 0,'0'0'423'0'0,"0"-2"-278"0"0,-2-22 597 0 0,4 19 71 0 0,2-1-533 0 0,0 1 0 0 0,1 0 0 0 0,0-1 0 0 0,0 1 0 0 0,0 1 0 0 0,0-1-1 0 0,1 1 1 0 0,0 0 0 0 0,0 0 0 0 0,0 1 0 0 0,0 0 0 0 0,1 0 0 0 0,8-3 0 0 0,11-2-136 0 0,1 1 1 0 0,30-4 0 0 0,-47 10-29 0 0,125-14 137 0 0,-57 9-148 0 0,147-26 313 0 0,-169 22-145 0 0,0-2-1 0 0,100-36 1 0 0,-119 36-129 0 0,-36 11-141 0 0,260-96 380 0 0,-245 91-378 0 0,0 1-1 0 0,26-6 1 0 0,9-3-17 0 0,-37 8-51 0 0,-11 5-49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3.07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229 1 5983 0 0,'0'0'464'0'0,"2"2"-305"0"0,5 7 574 0 0,1 0 0 0 0,18 15 1 0 0,-16-15-246 0 0,0 0 0 0 0,16 20 0 0 0,-16-13-331 0 0,0 0-1 0 0,-1 1 1 0 0,-1 0-1 0 0,0 0 1 0 0,-1 1-1 0 0,-1 0 1 0 0,-1 0-1 0 0,6 36 1 0 0,-7-18-134 0 0,-2-1 1 0 0,-1 1-1 0 0,-7 63 1 0 0,-2-27 117 0 0,-28 106 0 0 0,-1-46 295 0 0,-74 177 0 0 0,75-222-345 0 0,-39 86 66 0 0,-2 5 79 0 0,74-172-231 0 0,1 1-1 0 0,-1 0 1 0 0,2 0-1 0 0,-2 8 1 0 0,3 4 38 0 0,0-16-38 0 0,1-1 1 0 0,-1 1 0 0 0,1 0 0 0 0,0 0-1 0 0,0 0 1 0 0,0 0 0 0 0,1-1 0 0 0,-1 1-1 0 0,0 0 1 0 0,1-1 0 0 0,0 1 0 0 0,-1-1-1 0 0,1 0 1 0 0,0 0 0 0 0,1 0 0 0 0,-1 0-1 0 0,0 0 1 0 0,0 0 0 0 0,1 0 0 0 0,-1 0-1 0 0,1-1 1 0 0,0 0 0 0 0,-1 1 0 0 0,1-1-1 0 0,0 0 1 0 0,0 0 0 0 0,0-1 0 0 0,-1 1-1 0 0,7 0 1 0 0,5 1 52 0 0,0-1-1 0 0,0-1 1 0 0,0 0-1 0 0,27-4 1 0 0,29-5 219 0 0,-1-3 1 0 0,0-3 0 0 0,86-30-1 0 0,101-32-7 0 0,-158 50-220 0 0,-21 8-72 0 0,36-12-65 0 0,-93 25 62 0 0,-1-2 1 0 0,-1 0-1 0 0,32-19 0 0 0,-17 6-503 0 0,-2-1 0 0 0,0-1 0 0 0,-2-2 0 0 0,38-40 0 0 0,-63 60 300 0 0,0-1 0 0 0,0 0 0 0 0,0 0 0 0 0,0-1-1 0 0,-1 1 1 0 0,0-1 0 0 0,3-13 0 0 0,1 0-475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3.44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1 327 10135 0 0,'0'0'1135'0'0,"4"1"-667"0"0,7 2-209 0 0,1 0 0 0 0,0-1 0 0 0,0 0 0 0 0,0-1 0 0 0,1 0 0 0 0,-1-1 0 0 0,0 0 0 0 0,20-3 0 0 0,3-5 190 0 0,60-21 0 0 0,32-23-38 0 0,-116 48-392 0 0,113-50 32 0 0,113-47-768 0 0,-90 36-1816 0 0,-107 42-1954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3.85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1 266 11775 0 0,'0'0'1068'0'0,"0"3"-877"0"0,3 9-103 0 0,0 0 0 0 0,1 0 0 0 0,0 0 0 0 0,1-1 0 0 0,0 0 0 0 0,0 0 0 0 0,10 13 0 0 0,12 26 313 0 0,3 11-127 0 0,61 91 0 0 0,-65-112-274 0 0,25 36 0 0 0,-22-36 0 0 0,-20-26 0 0 0,1 0 0 0 0,0-1 0 0 0,1 0 0 0 0,0 0 0 0 0,1-2 0 0 0,14 12 0 0 0,-14-14 60 0 0,0-1 0 0 0,1-1 0 0 0,-1 0 0 0 0,22 8 0 0 0,-29-13-37 0 0,0 0 1 0 0,0-1-1 0 0,0 0 1 0 0,0 0-1 0 0,0-1 0 0 0,1 0 1 0 0,-1 1-1 0 0,0-2 0 0 0,0 1 1 0 0,1 0-1 0 0,-1-1 1 0 0,0 0-1 0 0,0 0 0 0 0,0-1 1 0 0,0 0-1 0 0,6-2 1 0 0,2-3 90 0 0,-1-1 1 0 0,1 0-1 0 0,-2-1 0 0 0,1 0 1 0 0,-1 0-1 0 0,-1-1 1 0 0,1-1-1 0 0,-2 0 1 0 0,0 0-1 0 0,9-14 1 0 0,6-14 34 0 0,36-77 1 0 0,-45 82-204 0 0,-2 0 0 0 0,-1 0 0 0 0,-2-1 0 0 0,10-63 1 0 0,-16 74-41 0 0,-2 0 0 0 0,-1 0 1 0 0,-1-1-1 0 0,-1 1 1 0 0,-1 0-1 0 0,-1-1 0 0 0,-2 1 1 0 0,-7-25-1 0 0,2 19-52 0 0,-2 1-1 0 0,-22-39 0 0 0,30 61 110 0 0,1 1-1 0 0,-2-1 0 0 0,1 1 0 0 0,-1 0 1 0 0,0 1-1 0 0,-10-10 0 0 0,14 13-102 0 0,-1 1-176 0 0,0-2 776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5.02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0 606 5063 0 0,'2'-2'5763'0'0,"13"-8"-5065"0"0,0 0-1 0 0,1 1 1 0 0,0 0 0 0 0,22-8-1 0 0,-17 8-705 0 0,0-1 0 0 0,28-17 0 0 0,137-119 72 0 0,-150 116-30 0 0,29-25 18 0 0,-55 45-46 0 0,0 0 1 0 0,-1-1-1 0 0,-1 0 0 0 0,10-15 0 0 0,-15 20-7 0 0,7-9 3 0 0,-2 0-1 0 0,0-1 0 0 0,-1 0 1 0 0,6-19-1 0 0,-11 31 1 0 0,-1-1 0 0 0,-1 1 1 0 0,1 0-1 0 0,-1-1 0 0 0,1 1 0 0 0,-1 0 0 0 0,-1-1 0 0 0,1 1 0 0 0,-2-8 1 0 0,1 10-1 0 0,1-1 0 0 0,-2 1 0 0 0,1-1 0 0 0,0 1 0 0 0,0-1 1 0 0,-1 1-1 0 0,1-1 0 0 0,-1 1 0 0 0,0 0 0 0 0,0 0 0 0 0,1 0 0 0 0,-1 0 1 0 0,-1 0-1 0 0,1 0 0 0 0,0 1 0 0 0,-4-3 0 0 0,2 2-2 0 0,0 1 1 0 0,0-1-1 0 0,-1 1 0 0 0,1 0 0 0 0,0 0 0 0 0,0 0 0 0 0,-1 0 0 0 0,1 1 0 0 0,-6 0 1 0 0,-3 0-39 0 0,-23 4 1 0 0,26-2 29 0 0,1 0-1 0 0,0 1 1 0 0,0 0 0 0 0,0 0 0 0 0,1 1-1 0 0,-1 0 1 0 0,1 1 0 0 0,-10 7 0 0 0,-1 2-12 0 0,0 2 1 0 0,-18 19 0 0 0,13-10 13 0 0,2 1 0 0 0,0 2-1 0 0,2 0 1 0 0,1 1 0 0 0,2 0 0 0 0,1 2 0 0 0,-21 54 0 0 0,24-50 1 0 0,2 1 0 0 0,2 0 0 0 0,1 1 1 0 0,2 0-1 0 0,1 0 0 0 0,1 73 0 0 0,5-98 10 0 0,0 0-1 0 0,1 0 0 0 0,0-1 0 0 0,0 1 0 0 0,2-1 1 0 0,-1 0-1 0 0,1 0 0 0 0,1 0 0 0 0,0 0 1 0 0,1-1-1 0 0,10 16 0 0 0,-10-18 0 0 0,0 0 1 0 0,1-1-1 0 0,-1 0 1 0 0,2 0-1 0 0,-1-1 1 0 0,1 0-1 0 0,0 0 1 0 0,0-1-1 0 0,0 0 0 0 0,1 0 1 0 0,0-1-1 0 0,0 0 1 0 0,0-1-1 0 0,13 3 1 0 0,-6-2 27 0 0,0 0 1 0 0,0-2 0 0 0,1 0 0 0 0,-1-1-1 0 0,1 0 1 0 0,-1-1 0 0 0,1-1 0 0 0,-1-1-1 0 0,1 0 1 0 0,-1-2 0 0 0,0 1 0 0 0,0-2 0 0 0,25-10-1 0 0,-3-4-1 0 0,0-2 0 0 0,-2-1-1 0 0,-1-2 1 0 0,-1-2 0 0 0,-1 0 0 0 0,54-58-1 0 0,152-207-152 0 0,-234 286 120 0 0,35-54-10 0 0,11-12 13 0 0,-41 59 10 0 0,-8 10 120 0 0,-2 6-75 0 0,-11 148 102 0 0,0 7-10 0 0,11-147-147 0 0,0-1 0 0 0,1 1 0 0 0,1 0 1 0 0,0-1-1 0 0,0 1 0 0 0,1-1 0 0 0,1 0 0 0 0,0 0 0 0 0,9 18 0 0 0,-11-26 9 0 0,0-1 0 0 0,1 1 0 0 0,-1-1 0 0 0,1 1 0 0 0,0-1 0 0 0,0 0 0 0 0,0 0 0 0 0,0 0 0 0 0,0 0 0 0 0,0 0 0 0 0,1-1 0 0 0,-1 0 0 0 0,0 0 0 0 0,1 0 1 0 0,-1 0-1 0 0,6 1 0 0 0,-2-2 5 0 0,-1 1 1 0 0,1-1-1 0 0,0-1 1 0 0,0 1-1 0 0,-1-1 1 0 0,1-1-1 0 0,-1 1 1 0 0,1-1-1 0 0,-1 0 1 0 0,0 0-1 0 0,1-1 1 0 0,-1 0-1 0 0,9-6 1 0 0,3-2 78 0 0,-1-2-1 0 0,30-26 1 0 0,-31 23-12 0 0,-1 0 0 0 0,24-34-1 0 0,19-41 128 0 0,-30 36-199 0 0,10-19 2 0 0,-37 72 126 0 0,7 16-72 0 0,-1 2-66 0 0,-1 0 0 0 0,-1 1 0 0 0,5 20 0 0 0,-7-22 0 0 0,1 1 0 0 0,1-1 0 0 0,0 0 0 0 0,12 21 0 0 0,-7-18-1 0 0,2 1 0 0 0,16 20 1 0 0,-22-33 1 0 0,-1 0 1 0 0,1 0-1 0 0,1 0 0 0 0,-1-1 1 0 0,1 1-1 0 0,0-2 1 0 0,0 1-1 0 0,15 6 1 0 0,-15-8 9 0 0,0-1-1 0 0,1 1 1 0 0,0-1 0 0 0,-1 0 0 0 0,1-1-1 0 0,0 0 1 0 0,0 0 0 0 0,-1-1 0 0 0,14-1 0 0 0,-6-1 22 0 0,0-1 0 0 0,0 0 1 0 0,0-1-1 0 0,15-6 1 0 0,9-5 72 0 0,0-1 1 0 0,-1-2 0 0 0,62-39-1 0 0,-63 32-56 0 0,-1-2 0 0 0,-1-2 0 0 0,43-45 0 0 0,-60 54-33 0 0,71-84 30 0 0,-82 92-36 0 0,-31 55-6 0 0,-10 19-53 0 0,-65 87 0 0 0,-190 206 48 0 0,-135 177 0 0 0,51-90 0 0 0,340-408-42 0 0,2 1 0 0 0,1 2-1 0 0,-36 59 1 0 0,64-94-133 0 0,16-5-1032 0 0,-4 0 842 0 0,1-1 0 0 0,-1 0 1 0 0,0-1-1 0 0,0 0 0 0 0,12-8 0 0 0,-10 7-163 0 0,27-18-1012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5.96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318 172 6559 0 0,'0'0'594'0'0,"-2"0"-488"0"0,-3-1 93 0 0,-1 0-1 0 0,1 1 1 0 0,0 0-1 0 0,0 0 1 0 0,-10 1-1 0 0,-3 0 545 0 0,10 0-650 0 0,1-1 0 0 0,0 1 1 0 0,-1 1-1 0 0,1 0 0 0 0,0 0 1 0 0,0 0-1 0 0,1 1 0 0 0,-1-1 1 0 0,-9 7-1 0 0,4-2 46 0 0,0 1 1 0 0,1 0-1 0 0,0 1 1 0 0,-13 12-1 0 0,5-2 121 0 0,13-14-161 0 0,0 0 0 0 0,1 0 0 0 0,-1 1-1 0 0,1 0 1 0 0,0 0 0 0 0,1 0 0 0 0,0 1 0 0 0,-6 11 0 0 0,3 1 110 0 0,0 0 0 0 0,2 1 0 0 0,1-1 1 0 0,0 1-1 0 0,1 0 0 0 0,1 0 1 0 0,1 0-1 0 0,3 36 0 0 0,-1-42-150 0 0,1 1 1 0 0,1-1-1 0 0,0 0 1 0 0,0 0-1 0 0,2-1 0 0 0,0 1 1 0 0,0-1-1 0 0,1 0 0 0 0,1 0 1 0 0,0-1-1 0 0,1 0 1 0 0,0 0-1 0 0,10 11 0 0 0,-14-19-33 0 0,0 0-1 0 0,1 0 1 0 0,-1-1-1 0 0,1 1 0 0 0,0-1 1 0 0,0 0-1 0 0,0 0 1 0 0,0-1-1 0 0,0 1 1 0 0,0-1-1 0 0,1-1 0 0 0,-1 1 1 0 0,1-1-1 0 0,0 0 1 0 0,-1 0-1 0 0,1 0 1 0 0,9-1-1 0 0,-7 0 32 0 0,0-1-1 0 0,-1 0 1 0 0,1-1 0 0 0,0 1-1 0 0,-1-2 1 0 0,1 1 0 0 0,-1-1-1 0 0,0 0 1 0 0,1 0 0 0 0,-2-1 0 0 0,1 0-1 0 0,8-7 1 0 0,14-13 139 0 0,-2-2 0 0 0,-1-1 0 0 0,-1-1 0 0 0,-1-1 0 0 0,24-39 0 0 0,-27 37-182 0 0,-1-1 0 0 0,-2-1 1 0 0,-1 0-1 0 0,-2-2 0 0 0,18-58 0 0 0,-29 78-14 0 0,-2 0 0 0 0,1 0 0 0 0,-2 0 0 0 0,0 0 0 0 0,-2-27 0 0 0,0 33 0 0 0,0 0 0 0 0,-1 0 0 0 0,0 1 0 0 0,0-1 0 0 0,-1 1 0 0 0,0 0 0 0 0,0 0 0 0 0,-1 0 0 0 0,0 0 0 0 0,-1 0 0 0 0,-7-9 0 0 0,8 13-1 0 0,-2-5-23 0 0,-1 1 1 0 0,-14-13-1 0 0,18 19 19 0 0,1 0 1 0 0,-1 1-1 0 0,0-1 1 0 0,0 0-1 0 0,1 1 1 0 0,-1 0-1 0 0,0-1 1 0 0,0 1-1 0 0,0 0 0 0 0,0 1 1 0 0,-1-1-1 0 0,1 0 1 0 0,-6 1-1 0 0,-9 0 1 0 0,1 2 0 0 0,0 0 0 0 0,0 1 1 0 0,0 1-1 0 0,0 1 0 0 0,0 0 0 0 0,1 1 0 0 0,-17 9 0 0 0,-7 6-49 0 0,-71 49 0 0 0,91-55 18 0 0,1 1 1 0 0,1 1 0 0 0,0 1-1 0 0,1 1 1 0 0,-28 40-1 0 0,42-57-5 0 0,1 2-1 0 0,0-1 0 0 0,0 0 0 0 0,0 0 1 0 0,1 1-1 0 0,-1-1 0 0 0,1 1 1 0 0,-1-1-1 0 0,1 1 0 0 0,0-1 0 0 0,1 1 1 0 0,-1 0-1 0 0,1 0 0 0 0,-1 0 1 0 0,1-1-1 0 0,1 6 0 0 0,1 6-229 0 0,2-8-164 0 0,0-3 300 0 0,1 1-1 0 0,0-1 0 0 0,0-1 1 0 0,0 1-1 0 0,0-1 1 0 0,0 0-1 0 0,1 0 1 0 0,-1 0-1 0 0,1-1 0 0 0,0 0 1 0 0,0 0-1 0 0,0 0 1 0 0,0-1-1 0 0,7 1 0 0 0,1 0-713 0 0,0-1-1 0 0,0-1 1 0 0,1-1-1 0 0,-1 0 0 0 0,21-4 1 0 0,3-3-2690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6.41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8 0 919 0 0,'0'4'8404'0'0,"-6"143"-4226"0"0,4-73-3421 0 0,5 83-147 0 0,0-99-503 0 0,-5-7-91 0 0,1-40-8 0 0,1 0 1 0 0,-1 0-1 0 0,2 0 1 0 0,0 1-1 0 0,0-1 1 0 0,4 15-1 0 0,-1-13 45 0 0,-1-8 1 0 0,8 0-44 0 0,-9-5-7 0 0,-1 0-1 0 0,0-1 0 0 0,1 1 0 0 0,-1 0 1 0 0,1-1-1 0 0,-1 1 0 0 0,0-1 0 0 0,1 0 0 0 0,-1 0 1 0 0,0 1-1 0 0,0-1 0 0 0,0 0 0 0 0,0 0 1 0 0,1 0-1 0 0,-1 0 0 0 0,0 0 0 0 0,-1 0 1 0 0,1 0-1 0 0,0-1 0 0 0,0 1 0 0 0,0-2 1 0 0,15-28 27 0 0,95-211 200 0 0,-96 213-273 0 0,19-31 31 0 0,-29 53 11 0 0,-1 1 0 0 0,1 0-1 0 0,0 0 1 0 0,0 0-1 0 0,1 1 1 0 0,9-8 0 0 0,9-1-56 0 0,-14 12 62 0 0,-5 2-19 0 0,-4 0 11 0 0,0 0 0 0 0,0 0 0 0 0,0 0 1 0 0,0 0-1 0 0,-1 0 0 0 0,1 0 0 0 0,0 1 0 0 0,0-1 0 0 0,0 0 0 0 0,-1 0 0 0 0,1 1 0 0 0,0-1 0 0 0,0 1 0 0 0,-1-1 0 0 0,1 1 0 0 0,0-1 0 0 0,-1 1 0 0 0,2 0 0 0 0,0 1-1 0 0,3 0-4 0 0,-1 0-16 0 0,12 17-4 0 0,-10-11 33 0 0,0 1 0 0 0,0 0 1 0 0,-1 1-1 0 0,-1-1 0 0 0,1 1 0 0 0,-2 0 0 0 0,1 0 0 0 0,-1 1 0 0 0,-1-1 0 0 0,0 0 0 0 0,2 18 0 0 0,-3 8-16 0 0,-1 1 0 0 0,-5 38-1 0 0,0-10-63 0 0,4-58-22 0 0,1 1 0 0 0,1-1 0 0 0,-1 1 0 0 0,1-1 0 0 0,0 0 0 0 0,1 1 0 0 0,4 13 0 0 0,-4-19-381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6.93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260 370 3679 0 0,'3'3'2034'0'0,"11"12"917"0"0,26 21 0 0 0,23 11-940 0 0,-58-43-1932 0 0,1 0 0 0 0,0-1 0 0 0,-1 0 0 0 0,1 0 0 0 0,0 0-1 0 0,1-1 1 0 0,-1 0 0 0 0,0 0 0 0 0,1 0 0 0 0,-1-1 0 0 0,1 0 0 0 0,7 0 0 0 0,-6-1-58 0 0,1-1 0 0 0,-1 0-1 0 0,0-1 1 0 0,1 0 0 0 0,-1 0 0 0 0,0-1 0 0 0,0 0-1 0 0,13-7 1 0 0,-2-1 38 0 0,-1-1-1 0 0,0 0 0 0 0,-1-1 1 0 0,0-1-1 0 0,-1 0 1 0 0,-1-2-1 0 0,0 0 0 0 0,-1 0 1 0 0,20-32-1 0 0,-27 37-7 0 0,6-8 30 0 0,-1-1 0 0 0,14-29 0 0 0,-23 42-63 0 0,-1 0-1 0 0,0-1 1 0 0,0 1-1 0 0,0 0 1 0 0,-1-1-1 0 0,0 1 1 0 0,0 0-1 0 0,-1-1 1 0 0,0 1-1 0 0,0-1 1 0 0,-2-11-1 0 0,1 13-17 0 0,0 1 0 0 0,-1 0 0 0 0,1 0-1 0 0,-1 0 1 0 0,0-1 0 0 0,0 2 0 0 0,-1-1-1 0 0,1 0 1 0 0,-1 0 0 0 0,0 1 0 0 0,0 0-1 0 0,-1 0 1 0 0,1 0 0 0 0,-1 0 0 0 0,0 0-1 0 0,0 0 1 0 0,-1 1 0 0 0,1 0 0 0 0,0 0-1 0 0,-1 0 1 0 0,0 1 0 0 0,0-1 0 0 0,0 1-1 0 0,0 0 1 0 0,0 1 0 0 0,0-1 0 0 0,0 1-1 0 0,-1 0 1 0 0,1 0 0 0 0,0 1 0 0 0,-10 0-1 0 0,4 1-42 0 0,0 0 0 0 0,0 1-1 0 0,0 1 1 0 0,0 0 0 0 0,0 0 0 0 0,0 1-1 0 0,-15 8 1 0 0,-69 46-183 0 0,81-49 214 0 0,-36 27-25 0 0,3 2 0 0 0,-46 48 0 0 0,18-17 36 0 0,54-50 14 0 0,1 1 0 0 0,0 1 0 0 0,2 1 0 0 0,1 1 0 0 0,-29 48 0 0 0,37-52 11 0 0,0 0 0 0 0,1 0 0 0 0,1 1 0 0 0,0 0 0 0 0,2 0 0 0 0,0 1 0 0 0,2-1 0 0 0,-3 39 0 0 0,6-31-23 0 0,1 0 1 0 0,1 0-1 0 0,1 0 0 0 0,8 30 1 0 0,-6-39 9 0 0,1 0 0 0 0,0-1 0 0 0,2 0 1 0 0,0 0-1 0 0,1-1 0 0 0,20 30 0 0 0,-21-37-4 0 0,0 0-1 0 0,1-1 1 0 0,1 0-1 0 0,-1 0 1 0 0,1-1 0 0 0,0-1-1 0 0,1 1 1 0 0,0-1 0 0 0,0-1-1 0 0,1 0 1 0 0,0-1-1 0 0,0 0 1 0 0,14 3 0 0 0,-4-2 31 0 0,-1-1 1 0 0,1-2-1 0 0,1 0 1 0 0,-1-1-1 0 0,0-1 1 0 0,41-4 0 0 0,-21-3-14 0 0,-1-1 0 0 0,-1-3 0 0 0,0-1 0 0 0,53-21 0 0 0,-26 3-1395 0 0,102-61 0 0 0,-112 56 387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8.47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290 227 6447 0 0,'-36'-2'625'0'0,"23"1"253"0"0,-1 1 1 0 0,1 0-1 0 0,-19 3 1 0 0,22-2-784 0 0,5 0-83 0 0,1 1 1 0 0,0-1-1 0 0,-1 1 0 0 0,1 0 1 0 0,-5 3-1 0 0,3-2 3 0 0,3 0 28 0 0,-15 21-33 0 0,11-8-10 0 0,4 0 10 0 0,0 1-1 0 0,1-1 0 0 0,0 1 0 0 0,2 0 0 0 0,0-1 1 0 0,1 1-1 0 0,0 0 0 0 0,1-1 0 0 0,6 22 0 0 0,1-5 30 0 0,1-1 0 0 0,2 0 0 0 0,24 49 0 0 0,-30-70 42 0 0,1 0 0 0 0,0 0-1 0 0,0-1 1 0 0,1 0 0 0 0,0 0-1 0 0,1-1 1 0 0,0 0 0 0 0,0-1 0 0 0,1 0-1 0 0,0 0 1 0 0,13 7 0 0 0,-17-12-6 0 0,0 0 1 0 0,1 0-1 0 0,-1 0 1 0 0,0-1 0 0 0,1 0-1 0 0,0 0 1 0 0,0 0 0 0 0,-1-1-1 0 0,1 0 1 0 0,0-1-1 0 0,0 0 1 0 0,0 0 0 0 0,0 0-1 0 0,0-1 1 0 0,0 0 0 0 0,0 0-1 0 0,0 0 1 0 0,-1-1-1 0 0,1 0 1 0 0,-1-1 0 0 0,13-5-1 0 0,-7 0 71 0 0,0 0-1 0 0,0 0 1 0 0,-1-1-1 0 0,0-1 1 0 0,0 0-1 0 0,11-13 0 0 0,50-73 485 0 0,-57 74-566 0 0,5-6-1 0 0,-2-2-1 0 0,-1 0 1 0 0,-1 0 0 0 0,-1-2-1 0 0,10-33 1 0 0,-20 49-61 0 0,-1-1 0 0 0,-1 0 1 0 0,0-1-1 0 0,1-32 0 0 0,-5 38-11 0 0,1 0-1 0 0,-2 0 1 0 0,1 0 0 0 0,-2 0-1 0 0,1 0 1 0 0,-2 0 0 0 0,-8-20-1 0 0,8 24 5 0 0,-1-1 1 0 0,0 2-1 0 0,-1-1 0 0 0,0 0 0 0 0,0 1 0 0 0,0 0 0 0 0,-1 1 0 0 0,0-1 0 0 0,-8-5 1 0 0,5 5 0 0 0,0 0 1 0 0,-1 1 0 0 0,1 0-1 0 0,-1 1 1 0 0,-1 0 0 0 0,-17-5-1 0 0,19 7 0 0 0,-1 2-1 0 0,0-1 1 0 0,0 1 0 0 0,0 1-1 0 0,-19 2 1 0 0,-54 10-42 0 0,46-2 5 0 0,2 1 0 0 0,0 1 1 0 0,0 2-1 0 0,1 2 0 0 0,-43 26 0 0 0,66-35-52 0 0,1 0 0 0 0,0 0 0 0 0,0 1 0 0 0,1 0 0 0 0,0 1 0 0 0,0 0 0 0 0,1 1 0 0 0,0 0 0 0 0,1 0 0 0 0,0 1 0 0 0,1 0 0 0 0,0 0 0 0 0,0 1 0 0 0,-4 14 0 0 0,10-26 35 0 0,1 1-1 0 0,0 0 1 0 0,0 0-1 0 0,-1-1 1 0 0,1 1-1 0 0,0 0 1 0 0,0 0-1 0 0,0 0 1 0 0,0-1-1 0 0,0 1 1 0 0,0 0-1 0 0,0 0 1 0 0,0 0-1 0 0,0-1 1 0 0,1 1-1 0 0,-1 0 1 0 0,0 0-1 0 0,1 0 1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9.20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769 504 6447 0 0,'-20'24'659'0'0,"1"0"-1"0"0,2 1 0 0 0,-27 52 1 0 0,43-76-532 0 0,0 1 0 0 0,-1 0 1 0 0,1-1-1 0 0,0 1 0 0 0,0 0 0 0 0,-1-1 1 0 0,1 1-1 0 0,-4 1 0 0 0,-12 14 2686 0 0,16-19-2565 0 0,-1-3-205 0 0,1 1-1 0 0,0 0 0 0 0,0 0 1 0 0,0 0-1 0 0,1-1 0 0 0,-1 1 0 0 0,1-1 1 0 0,0 1-1 0 0,0 0 0 0 0,1-1 1 0 0,-1 1-1 0 0,1 0 0 0 0,2-8 1 0 0,4-9-29 0 0,12-30 0 0 0,-11 32-11 0 0,-4 8 1 0 0,13-32-14 0 0,-1 0 1 0 0,17-82-1 0 0,-30 112 20 0 0,-2 0-1 0 0,1-1 1 0 0,-2 0 0 0 0,0 1 0 0 0,0-1 0 0 0,-1 1-1 0 0,-1-1 1 0 0,0 1 0 0 0,-1 0 0 0 0,-1-1 0 0 0,0 1-1 0 0,0 1 1 0 0,-1-1 0 0 0,-9-14 0 0 0,10 21 18 0 0,0 0 0 0 0,0 1 0 0 0,-1-1 0 0 0,0 1 0 0 0,0 0 0 0 0,0 0 0 0 0,-1 0 0 0 0,0 1 0 0 0,0 0 0 0 0,0 0 0 0 0,0 0 0 0 0,-10-3 0 0 0,3 2-5 0 0,0 0 0 0 0,0 1 0 0 0,-1 1 0 0 0,1 0 0 0 0,-23-2 0 0 0,27 5-23 0 0,0 0-1 0 0,0 1 1 0 0,0 0-1 0 0,0 0 1 0 0,1 1-1 0 0,-1 0 1 0 0,0 0-1 0 0,1 1 0 0 0,-1 0 1 0 0,-8 5-1 0 0,-11 7-47 0 0,-39 28 0 0 0,40-25 9 0 0,-6 3 23 0 0,0 3-1 0 0,2 0 1 0 0,-52 53 0 0 0,71-63 14 0 0,0 0 0 0 0,1 0 0 0 0,1 1 0 0 0,1 0 1 0 0,0 1-1 0 0,1 0 0 0 0,0 0 0 0 0,1 1 0 0 0,1 0 0 0 0,-7 34 1 0 0,8-27-3 0 0,2 2 1 0 0,0-1-1 0 0,2 0 1 0 0,0 1 0 0 0,2-1-1 0 0,1 0 1 0 0,1 1-1 0 0,1-1 1 0 0,1 0 0 0 0,12 33-1 0 0,67 142 280 0 0,15-8-304 0 0,-56-112 44 0 0,59 152 71 0 0,-17 8-46 0 0,-69-194-23 0 0,-4-13 15 0 0,-2 0 0 0 0,8 39 1 0 0,-16-60-62 0 0,-2-12 23 0 0,0 0 1 0 0,0 0 0 0 0,0 0 0 0 0,0 0-1 0 0,-1 0 1 0 0,1 0 0 0 0,0 0 0 0 0,0 0-1 0 0,0 0 1 0 0,0 0 0 0 0,0 0-1 0 0,0 0 1 0 0,0 0 0 0 0,0 0 0 0 0,0 0-1 0 0,0 0 1 0 0,0 0 0 0 0,0 0 0 0 0,0 0-1 0 0,0 0 1 0 0,0 0 0 0 0,0 0 0 0 0,-1 0-1 0 0,1 0 1 0 0,0 0 0 0 0,0 0 0 0 0,0 0-1 0 0,0 0 1 0 0,0 0 0 0 0,0 0 0 0 0,0 0-1 0 0,0 0 1 0 0,0 0 0 0 0,0 0-1 0 0,0 0 1 0 0,0 0 0 0 0,0 0 0 0 0,0 0-1 0 0,0 0 1 0 0,0 0 0 0 0,0 0 0 0 0,0 0-1 0 0,-1 0 1 0 0,1 0 0 0 0,0 1 0 0 0,-9-10-308 0 0,-1 0 0 0 0,1-1 0 0 0,1 1 0 0 0,-1-2 1 0 0,2 1-1 0 0,-13-22 0 0 0,6 6-463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49.59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4143 0 0,'0'0'319'0'0,"3"1"13"0"0,15 8 1493 0 0,0-1 0 0 0,1-1 0 0 0,20 5 1 0 0,-18-5-1872 0 0,39 9 1149 0 0,67 10 0 0 0,-79-17-756 0 0,-31-6-290 0 0,0 0-1 0 0,1-2 1 0 0,-1 0 0 0 0,1 0 0 0 0,0-2 0 0 0,25-3-1 0 0,111-22-2068 0 0,-124 21-2712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50.52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4143 0 0,'0'0'7263'0'0,"2"2"-7014"0"0,95 83 1158 0 0,0-8-757 0 0,-38-31-339 0 0,10 9 93 0 0,77 45 0 0 0,-100-72-366 0 0,144 83 80 0 0,-140-83-63 0 0,-39-20-76 0 0,0-2-1 0 0,0 0 1 0 0,0 0-1 0 0,1-1 1 0 0,0 0-1 0 0,0-1 1 0 0,0 0-1 0 0,13 1 1 0 0,-17-4-294 0 0,0 0 1 0 0,-1-1-1 0 0,1 0 1 0 0,0 0 0 0 0,8-2-1 0 0,-11 1-616 0 0,0-1 0 0 0,0 1-1 0 0,0-1 1 0 0,9-4 0 0 0,3-4-2072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50.9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1705 1 8783 0 0,'-2'1'2666'0'0,"-19"12"-1754"0"0,9-6-627 0 0,0 1-1 0 0,1 0 1 0 0,-14 14-1 0 0,-2 2 41 0 0,-59 40 0 0 0,41-31-193 0 0,-176 147 458 0 0,-19 60-110 0 0,-93 76-85 0 0,223-214-324 0 0,-159 193-1 0 0,66-6-70 0 0,176-249 0 0 0,12-18-158 0 0,0 0 1 0 0,-14 32-1 0 0,28-52-9 0 0,4-1-481 0 0,3-1 566 0 0,1-1-1 0 0,-1 1 1 0 0,0-1-1 0 0,0 0 1 0 0,1 0-1 0 0,-1-1 1 0 0,0 0-1 0 0,0 0 1 0 0,0 0-1 0 0,-1-1 1 0 0,1 0-1 0 0,5-4 1 0 0,14-8-367 0 0,28-25 0 0 0,-50 38 398 0 0,16-13-238 0 0,114-83-2187 0 0,-90 71 1030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51.47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408 211 8951 0 0,'0'0'1300'0'0,"-5"1"-918"0"0,-70 9 812 0 0,28-5-805 0 0,-67 16 0 0 0,98-16-263 0 0,1 0 0 0 0,-1 1 0 0 0,2 0 1 0 0,-1 1-1 0 0,1 1 0 0 0,-22 16 1 0 0,32-20-33 0 0,0 0 1 0 0,0 0 0 0 0,0 1 0 0 0,0-1-1 0 0,-3 7 1 0 0,7-11-89 0 0,-1 2 173 0 0,0 1-56 0 0,-2 2-93 0 0,1 1 1 0 0,1-1-1 0 0,-1 0 1 0 0,1 1-1 0 0,0 0 1 0 0,0-1 0 0 0,1 1-1 0 0,0 0 1 0 0,0-1-1 0 0,0 1 1 0 0,1 0-1 0 0,-1-1 1 0 0,3 7 0 0 0,9 23 37 0 0,-11-31-67 0 0,0-1 0 0 0,1 1 1 0 0,0-1-1 0 0,-1 1 0 0 0,1-1 1 0 0,0 1-1 0 0,3 3 0 0 0,1-1-1 0 0,1 6 14 0 0,1-1 1 0 0,0 0-1 0 0,1-1 0 0 0,0 0 0 0 0,0 0 1 0 0,1-1-1 0 0,0-1 0 0 0,1 1 0 0 0,0-2 0 0 0,0 1 1 0 0,1-1-1 0 0,0-1 0 0 0,0 0 0 0 0,20 6 1 0 0,-12-7 32 0 0,0 0 1 0 0,0-1 0 0 0,0-1-1 0 0,1-1 1 0 0,-1-1 0 0 0,1-1-1 0 0,-1 0 1 0 0,1-2 0 0 0,-1 0-1 0 0,1-2 1 0 0,-1 0 0 0 0,0-1 0 0 0,0-1-1 0 0,-1-1 1 0 0,0 0 0 0 0,29-17-1 0 0,-14 4 20 0 0,-2-1 0 0 0,0-2-1 0 0,-1-1 1 0 0,-2-2 0 0 0,44-47-1 0 0,-61 59-56 0 0,0-1 0 0 0,-1 0-1 0 0,-1-1 1 0 0,0 0 0 0 0,-1-1-1 0 0,10-29 1 0 0,-15 36-5 0 0,0-1-1 0 0,-1 0 1 0 0,-1 0-1 0 0,0 0 1 0 0,-1-1 0 0 0,0 1-1 0 0,0 0 1 0 0,-1-1 0 0 0,-1 1-1 0 0,0 0 1 0 0,0 0 0 0 0,-4-15-1 0 0,2 19-7 0 0,0 0 1 0 0,-1 0-1 0 0,0 1 0 0 0,0-1 0 0 0,0 1 1 0 0,0 0-1 0 0,-1 0 0 0 0,0 0 0 0 0,-1 1 0 0 0,1-1 1 0 0,-1 1-1 0 0,0 1 0 0 0,0-1 0 0 0,-1 1 1 0 0,1 0-1 0 0,-1 0 0 0 0,0 1 0 0 0,0 0 0 0 0,0 0 1 0 0,0 1-1 0 0,-1 0 0 0 0,-7-1 0 0 0,4 2 3 0 0,0 1-1 0 0,0 0 1 0 0,0 1-1 0 0,0 0 1 0 0,0 1-1 0 0,0 0 1 0 0,-17 6 0 0 0,3 1-32 0 0,1 1 0 0 0,-26 14 1 0 0,-55 42-52 0 0,51-29 40 0 0,34-24 34 0 0,0 1-1 0 0,0 1 0 0 0,-18 19 1 0 0,32-28-103 0 0,0 1 0 0 0,0 0-1 0 0,0 1 1 0 0,1-1 0 0 0,0 1 0 0 0,0 0 0 0 0,1 1 0 0 0,0-1 0 0 0,1 1-1 0 0,-6 17 1 0 0,10-20-402 0 0,2-3 334 0 0,0 1 0 0 0,0-1 0 0 0,0 0 0 0 0,0 0 0 0 0,0 0 1 0 0,1 0-1 0 0,0-1 0 0 0,-1 1 0 0 0,1-1 0 0 0,0 0 0 0 0,0 0 1 0 0,0 0-1 0 0,0-1 0 0 0,0 1 0 0 0,1-1 0 0 0,7 1 0 0 0,16 1-872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1:51.97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93 1 6911 0 0,'-21'56'676'0'0,"5"-15"1748"0"0,-14 53 0 0 0,21-48-1658 0 0,2 1 0 0 0,-3 66 0 0 0,10-100-719 0 0,1-1 1 0 0,0 1 0 0 0,0 0 0 0 0,1-1 0 0 0,1 1 0 0 0,0-1 0 0 0,1 0 0 0 0,4 12 0 0 0,-5-17-38 0 0,1 0 0 0 0,-1 0 0 0 0,1-1 0 0 0,0 1 0 0 0,0-1 0 0 0,1 0 0 0 0,0 0 0 0 0,0 0 0 0 0,0-1 0 0 0,1 0 0 0 0,0 0 0 0 0,0 0 0 0 0,0-1 0 0 0,11 6 0 0 0,-10-7 0 0 0,0-1-1 0 0,0 0 1 0 0,0 0 0 0 0,0-1 0 0 0,0 0 0 0 0,0 0-1 0 0,1 0 1 0 0,-1-1 0 0 0,0 0 0 0 0,14-3-1 0 0,-2 0 17 0 0,-1-1 0 0 0,0 0 0 0 0,19-9 0 0 0,-7 0 11 0 0,0-1 0 0 0,0-1 0 0 0,-2-2-1 0 0,0-1 1 0 0,32-26 0 0 0,-8-1 28 0 0,68-75-1 0 0,-48 30 24 0 0,-70 88 95 0 0,-1-4-43 0 0,0 3-109 0 0,-3 3 145 0 0,-5 8-163 0 0,1 0 1 0 0,0 1-1 0 0,0-1 0 0 0,0 1 1 0 0,1 1-1 0 0,1-1 1 0 0,-1 1-1 0 0,2-1 1 0 0,-1 1-1 0 0,1 0 1 0 0,1 0-1 0 0,0 1 1 0 0,0-1-1 0 0,1 0 1 0 0,0 16-1 0 0,1-9 8 0 0,1 0 0 0 0,1-1 0 0 0,0 1 0 0 0,1 0-1 0 0,1-1 1 0 0,0 0 0 0 0,1 0 0 0 0,1 0 0 0 0,8 16 0 0 0,-4-15-8 0 0,1 0 1 0 0,0 0 0 0 0,1-1 0 0 0,1-1-1 0 0,0 0 1 0 0,22 19 0 0 0,-13-16-1 0 0,0-1-1 0 0,2 0 1 0 0,48 25-1 0 0,-48-32-26 0 0,-1 0-1 0 0,1-2 0 0 0,1 0 1 0 0,29 5-1 0 0,-13-7-1057 0 0,77 4 0 0 0,-71-10-4303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06.8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695 785 1375 0 0,'1'-2'7416'0'0,"3"-11"-6997"0"0,-1 0-1 0 0,0 0 1 0 0,-1-1-1 0 0,0 1 1 0 0,0-16-1 0 0,-1 14-261 0 0,0 1 0 0 0,1 0 1 0 0,4-14-1 0 0,4-22 102 0 0,1-30-21 0 0,-3 22-22 0 0,3-94-1 0 0,-11 134-137 0 0,-1 0 0 0 0,-1 0 0 0 0,0 0 0 0 0,-2 0 0 0 0,0 0 0 0 0,-1 0 0 0 0,0 1 0 0 0,-2 0 0 0 0,-12-24 0 0 0,16 36-68 0 0,0 0-1 0 0,0 0 0 0 0,-1 0 1 0 0,0 1-1 0 0,0-1 1 0 0,0 1-1 0 0,-1 0 0 0 0,1 0 1 0 0,-1 0-1 0 0,0 1 1 0 0,0 0-1 0 0,-6-4 0 0 0,3 4 17 0 0,0 0 0 0 0,0 0 0 0 0,-1 1-1 0 0,1 0 1 0 0,0 0 0 0 0,-1 1 0 0 0,-15-1-1 0 0,7 3 10 0 0,0 0 0 0 0,0 1 0 0 0,0 0 0 0 0,0 2 0 0 0,0 0 0 0 0,1 1 0 0 0,-32 13 0 0 0,25-7-65 0 0,0 1-1 0 0,1 1 1 0 0,0 1 0 0 0,-30 26-1 0 0,-52 56 31 0 0,89-80 0 0 0,1 1 0 0 0,0 1 0 0 0,1 0 0 0 0,-15 27 0 0 0,20-27 24 0 0,-11 35 1 0 0,8-18-10 0 0,2-7 16 0 0,1 1-1 0 0,1 0 0 0 0,2 0 1 0 0,1 1-1 0 0,1-1 1 0 0,2 1-1 0 0,1 0 0 0 0,1-1 1 0 0,6 36-1 0 0,4 0 5 0 0,25 85 1 0 0,30 60 62 0 0,-23-80-49 0 0,-2 15-148 0 0,25 177 0 0 0,-50-233 6 0 0,9 58-95 0 0,-23-127 167 0 0,-2-4-22 0 0,-2-5 15 0 0,2-9-56 0 0,-2-5-496 0 0,-16-37-960 0 0,8 14-2791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07.25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0 247 5527 0 0,'4'1'2895'0'0,"71"7"217"0"0,-34-7-2538 0 0,1-1 0 0 0,58-9-1 0 0,-50 3-266 0 0,-17 2-181 0 0,40-9 1 0 0,217-72-4 0 0,-72 2-909 0 0,-181 69 375 0 0,6-6-832 0 0,-3-3-2968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07.63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103 409 1375 0 0,'-11'18'48'0'0,"-18"27"0"0"0,21-35 757 0 0,0 1 0 0 0,1 0-1 0 0,0 0 1 0 0,1 0 0 0 0,1 1 0 0 0,-9 25 0 0 0,12-26-124 0 0,0 0 1 0 0,0 0 0 0 0,1 0-1 0 0,1 18 1 0 0,0-19-573 0 0,2 0 0 0 0,-1 0 0 0 0,2 0 1 0 0,-1 0-1 0 0,1 0 0 0 0,0-1 0 0 0,1 1 0 0 0,9 15 0 0 0,3 3-21 0 0,2 0-1 0 0,27 33 1 0 0,-35-49-68 0 0,1 0 1 0 0,0-1-1 0 0,1 0 1 0 0,0-1-1 0 0,1 0 0 0 0,26 14 1 0 0,-33-20 1 0 0,1-1 0 0 0,1 0 1 0 0,-1-1-1 0 0,0 0 0 0 0,1 0 1 0 0,-1 0-1 0 0,1-1 0 0 0,-1 0 1 0 0,1 0-1 0 0,10-1 0 0 0,-8-1 67 0 0,0-1 0 0 0,1 1 0 0 0,-1-2 1 0 0,0 1-1 0 0,0-1 0 0 0,17-9 0 0 0,-4 0 192 0 0,-1-2 0 0 0,0 0 0 0 0,-1-1-1 0 0,-1-1 1 0 0,25-26 0 0 0,-3-3 295 0 0,44-61 0 0 0,-79 98-549 0 0,25-37 75 0 0,-2-1-1 0 0,-2-1 1 0 0,-3-1 0 0 0,-1-2 0 0 0,29-88 0 0 0,-49 126-92 0 0,-1-1 1 0 0,0 1 0 0 0,0-1 0 0 0,-2 0 0 0 0,0 0-1 0 0,0 0 1 0 0,-1 0 0 0 0,-1 0 0 0 0,-3-21 0 0 0,3 27-19 0 0,-1-1 0 0 0,0 1 0 0 0,-1 0 0 0 0,1 0 0 0 0,-1 1 0 0 0,-1-1 0 0 0,1 0 0 0 0,-1 1 0 0 0,0 0 0 0 0,0 0 0 0 0,-1 0 0 0 0,0 1 0 0 0,0-1 0 0 0,0 1 0 0 0,-1 0 0 0 0,0 1 0 0 0,0-1 0 0 0,-7-3 0 0 0,-4 0-33 0 0,1 1 0 0 0,-1 1 0 0 0,0 0 0 0 0,-1 2 0 0 0,1 0 0 0 0,-1 1 0 0 0,0 0 0 0 0,0 2 0 0 0,-21 0 0 0 0,28 2 24 0 0,-1 0-1 0 0,1 1 0 0 0,-1 0 1 0 0,1 0-1 0 0,0 2 1 0 0,0-1-1 0 0,0 1 0 0 0,0 1 1 0 0,0 0-1 0 0,1 0 1 0 0,0 1-1 0 0,-14 12 0 0 0,-2 2-76 0 0,1 2-1 0 0,1 1 0 0 0,-24 30 0 0 0,28-29-43 0 0,-20 30 0 0 0,33-43 46 0 0,0 0 0 0 0,1 1 0 0 0,0 0 0 0 0,1 1 0 0 0,-5 16 0 0 0,9-25-48 0 0,0 1 0 0 0,0 0 0 0 0,0 0 0 0 0,1 0 0 0 0,0 0 0 0 0,0 0 0 0 0,0 1 0 0 0,2 8 0 0 0,6 7-3562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08.59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1 349 919 0 0,'0'0'10208'0'0,"0"-3"-10101"0"0,8-144 378 0 0,-7 33-408 0 0,-2 62-24 0 0,1 50 89 0 0,-2-10 9 0 0,2 10-44 0 0,-2-13 675 0 0,5 15-702 0 0,1-1-69 0 0,0 1-6 0 0,22 6-5 0 0,31 6 0 0 0,25 8 0 0 0,-40-10 0 0 0,64 7 0 0 0,27 6 0 0 0,-78-14 0 0 0,-42-4 0 0 0,7 11 11 0 0,-18-15-7 0 0,-1 1-1 0 0,0-1 1 0 0,0 1 0 0 0,0-1-1 0 0,0 1 1 0 0,0 0 0 0 0,-1-1-1 0 0,1 1 1 0 0,0 0 0 0 0,-1 0 0 0 0,1 0-1 0 0,-1-1 1 0 0,0 1 0 0 0,1 0-1 0 0,-1 0 1 0 0,0 2 0 0 0,0-4-3 0 0,-1 15 42 0 0,-1-8-31 0 0,0 0 1 0 0,0 0-1 0 0,0-1 1 0 0,-1 1-1 0 0,-1-1 0 0 0,-6 12 1 0 0,1-3 28 0 0,-4 4-38 0 0,-1 0 0 0 0,-1-1 0 0 0,-31 29 1 0 0,-14 18-7 0 0,5-2 3 0 0,28-34 0 0 0,-37 52 0 0 0,57-70 0 0 0,1-1 0 0 0,0 1 0 0 0,1 0 0 0 0,0 0 0 0 0,0 0 0 0 0,1 1 0 0 0,1 0 0 0 0,0-1 0 0 0,-2 20 0 0 0,4-25 0 0 0,1 0 0 0 0,0 1 0 0 0,1-1 0 0 0,-1 0 0 0 0,1 0 0 0 0,1 0 0 0 0,-1 0 0 0 0,1 0 0 0 0,0 0 0 0 0,0 0 0 0 0,6 11 0 0 0,-3-9 0 0 0,1 0 0 0 0,-1-1 0 0 0,1 1 0 0 0,1-1 0 0 0,-1 0 0 0 0,1-1 0 0 0,9 7 0 0 0,1-1 0 0 0,0-1 0 0 0,0-1 0 0 0,1-1 0 0 0,1-1 0 0 0,-1 0 0 0 0,36 9 0 0 0,-40-14 1 0 0,1 0-1 0 0,-1-1 1 0 0,1-1-1 0 0,-1 0 1 0 0,1 0-1 0 0,-1-2 1 0 0,16-2-1 0 0,-9 0-13 0 0,-2-2-1 0 0,1 0 1 0 0,0-1 0 0 0,27-13 0 0 0,-34 13-13 0 0,107-51-3862 0 0,-71 29-160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09.6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622 98 919 0 0,'0'-2'4550'0'0,"-1"-2"-4434"0"0,0 0 0 0 0,0 0 1 0 0,0 1-1 0 0,0-1 0 0 0,0 0 1 0 0,-1 1-1 0 0,1-1 0 0 0,-1 1 1 0 0,0-1-1 0 0,0 1 0 0 0,-1 0 1 0 0,1 0-1 0 0,-1 0 0 0 0,1 0 0 0 0,-1 0 1 0 0,0 0-1 0 0,0 1 0 0 0,0 0 1 0 0,0-1-1 0 0,-4-1 0 0 0,-1 0 25 0 0,1 0-1 0 0,-1 1 0 0 0,0 0 0 0 0,0 0 0 0 0,0 1 0 0 0,0 0 0 0 0,0 0 0 0 0,-1 1 1 0 0,-12-1-1 0 0,20 2-126 0 0,-16-1 222 0 0,0 1-1 0 0,0 1 1 0 0,0 1-1 0 0,0 0 0 0 0,0 1 1 0 0,-18 6-1 0 0,21-4-134 0 0,-9 2-7 0 0,1 1 1 0 0,1 1 0 0 0,-1 0-1 0 0,2 2 1 0 0,-36 24-1 0 0,33-18-82 0 0,1 1 0 0 0,1 2 0 0 0,-22 25-1 0 0,36-37-8 0 0,1 0-1 0 0,0 0 0 0 0,1 1 0 0 0,0 0 0 0 0,0 0 1 0 0,1 0-1 0 0,0 0 0 0 0,1 1 0 0 0,0-1 1 0 0,0 1-1 0 0,1 0 0 0 0,-2 17 0 0 0,4-22 17 0 0,0 1-1 0 0,1 0 1 0 0,0 0-1 0 0,0-1 0 0 0,0 1 1 0 0,0-1-1 0 0,1 1 1 0 0,0-1-1 0 0,0 1 0 0 0,1-1 1 0 0,-1 0-1 0 0,1 0 1 0 0,0 0-1 0 0,0-1 0 0 0,1 1 1 0 0,0-1-1 0 0,0 1 1 0 0,0-1-1 0 0,0-1 0 0 0,0 1 1 0 0,1 0-1 0 0,-1-1 1 0 0,1 0-1 0 0,0 0 0 0 0,0 0 1 0 0,1-1-1 0 0,-1 0 1 0 0,0 0-1 0 0,9 2 0 0 0,2 0 43 0 0,1 0 0 0 0,-1-1 0 0 0,1-1 0 0 0,31 0-1 0 0,371-13 428 0 0,-379 11-472 0 0,73 7 0 0 0,-96-4-12 0 0,-1 0 0 0 0,1 1 0 0 0,-1 1 0 0 0,0 0 0 0 0,0 1 0 0 0,-1 1 0 0 0,16 8 0 0 0,-27-12-4 0 0,-1-1 0 0 0,1 1 0 0 0,-1 0 0 0 0,0 0 0 0 0,0 0 0 0 0,0 0 0 0 0,0 0 0 0 0,2 4 0 0 0,10 16 1 0 0,-13-16 2 0 0,-1-1 4 0 0,1 1 4 0 0,0-1 1 0 0,0 1-1 0 0,-1 0 1 0 0,0-1 0 0 0,0 1-1 0 0,-1 0 1 0 0,0 0-1 0 0,0-1 1 0 0,-1 1-1 0 0,1 0 1 0 0,-2-1-1 0 0,1 1 1 0 0,-1 0-1 0 0,0-1 1 0 0,0 1-1 0 0,0-1 1 0 0,-1 0-1 0 0,-4 7 1 0 0,-2 1 16 0 0,0 0 0 0 0,-1-1 0 0 0,0 0 0 0 0,-1-1 1 0 0,-1 0-1 0 0,-17 14 0 0 0,10-12-10 0 0,1-1 0 0 0,-2 0 0 0 0,1-2 0 0 0,-2 0 0 0 0,1-1 0 0 0,-1-1 0 0 0,-1-2-1 0 0,0 1 1 0 0,0-2 0 0 0,-23 3 0 0 0,-20 2 4 0 0,0-3-1 0 0,-118-1 0 0 0,66-19 15 0 0,79 7-274 0 0,-47-2 0 0 0,83 7 22 0 0,-10-1-292 0 0,12 1 443 0 0,-3-1-315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0.20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155 45 5527 0 0,'-2'-2'423'0'0,"-2"-2"-200"0"0,0-1 0 0 0,0 2 0 0 0,0-1 0 0 0,0 0 0 0 0,-1 1-1 0 0,0 0 1 0 0,1 0 0 0 0,-1 0 0 0 0,0 0 0 0 0,0 1 0 0 0,-9-3 0 0 0,12 5-51 0 0,0 0 1 0 0,0 0-1 0 0,0 0 1 0 0,1 0 0 0 0,-1 0-1 0 0,0 0 1 0 0,0 1-1 0 0,0-1 1 0 0,0 0 0 0 0,0 1-1 0 0,0 0 1 0 0,-2 1-1 0 0,3-2-74 0 0,-1 1-43 0 0,0 0 0 0 0,1 0 0 0 0,-1 0 0 0 0,0 0 0 0 0,1 1 0 0 0,-1-1 0 0 0,1 0 0 0 0,-1 1 0 0 0,1-1 0 0 0,0 1 0 0 0,0 0 0 0 0,-1-1 0 0 0,0 3 0 0 0,-1 1 55 0 0,-2 3-21 0 0,0 0 0 0 0,1 1 0 0 0,0-1 0 0 0,1 1 0 0 0,-1 0-1 0 0,2 0 1 0 0,-1 0 0 0 0,1 1 0 0 0,1-1 0 0 0,-1 15 0 0 0,1-1 16 0 0,1 0 1 0 0,1-1-1 0 0,6 31 1 0 0,10 24 144 0 0,48 137 1 0 0,-42-147-183 0 0,105 328 140 0 0,4 44-220 0 0,-65-228-374 0 0,-64-203 384 0 0,-2-1-19 0 0,-1-2-12 0 0,10 17 15 0 0,-5-12 32 0 0,-4-9 308 0 0,9-17-106 0 0,-2 3-160 0 0,1-8-55 0 0,-2-1 0 0 0,7-24-1 0 0,-8 23-113 0 0,15-38-1 0 0,15-25-211 0 0,16-32-267 0 0,-38 90 405 0 0,1 1-1 0 0,22-30 1 0 0,28-25-157 0 0,-56 73 326 0 0,0 0 0 0 0,0 1-1 0 0,1 0 1 0 0,-1 1 0 0 0,2 0 0 0 0,15-9-1 0 0,-21 14 36 0 0,1-1 0 0 0,-1 1 0 0 0,1 0-1 0 0,0 1 1 0 0,0 0 0 0 0,0-1 0 0 0,-1 2-1 0 0,1-1 1 0 0,0 1 0 0 0,0 0 0 0 0,0 0 0 0 0,0 0-1 0 0,0 1 1 0 0,0 0 0 0 0,0 0 0 0 0,-1 1-1 0 0,1 0 1 0 0,0 0 0 0 0,-1 0 0 0 0,1 0-1 0 0,-1 1 1 0 0,0 0 0 0 0,0 0 0 0 0,0 1 0 0 0,7 6-1 0 0,1 1 6 0 0,-1 1 0 0 0,-1 0-1 0 0,0 1 1 0 0,-1 0 0 0 0,0 1-1 0 0,-1 0 1 0 0,0 0-1 0 0,-1 1 1 0 0,-1 0 0 0 0,0 0-1 0 0,-2 1 1 0 0,5 17 0 0 0,3 13-77 0 0,-3 1-1 0 0,6 61 1 0 0,-15-94-91 0 0,1 1 0 0 0,1-1 0 0 0,0 0 0 0 0,1 0 0 0 0,0 0 0 0 0,1-1-1 0 0,1 1 1 0 0,0-1 0 0 0,8 13 0 0 0,-3-12-497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1.24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148 704 1839 0 0,'-2'14'477'0'0,"0"0"-1"0"0,0 1 0 0 0,2-1 1 0 0,1 21-1 0 0,-1-29 59 0 0,1 1 1 0 0,0-1-1 0 0,1 0 1 0 0,0 0-1 0 0,0 1 0 0 0,0-1 1 0 0,0-1-1 0 0,1 1 1 0 0,0 0-1 0 0,1-1 1 0 0,6 10-1 0 0,-6-11-323 0 0,1 0 1 0 0,-1 0-1 0 0,1 0 0 0 0,0 0 1 0 0,6 3-1 0 0,-5-3 2 0 0,-4-3-164 0 0,0 0-1 0 0,0 0 1 0 0,0 0 0 0 0,0-1 0 0 0,0 1-1 0 0,1 0 1 0 0,-1-1 0 0 0,0 0 0 0 0,0 1 0 0 0,0-1-1 0 0,1 0 1 0 0,-1 0 0 0 0,0 0 0 0 0,0-1-1 0 0,4 0 1 0 0,0 0 42 0 0,-1 0 1 0 0,0-1-1 0 0,0 0 0 0 0,9-4 0 0 0,-2-2 20 0 0,0-1 1 0 0,-1 1-1 0 0,0-2 0 0 0,-1 0 0 0 0,0 0 0 0 0,10-14 1 0 0,-9 11-36 0 0,11-15 16 0 0,-1-1 0 0 0,-2-1 0 0 0,17-37 0 0 0,-25 47-88 0 0,62-129-5 0 0,-65 125 0 0 0,-1 0 0 0 0,7-33 0 0 0,-6 20 11 0 0,-5 23 3 0 0,-1 0 1 0 0,0 0-1 0 0,-1 0 1 0 0,0 0-1 0 0,-1 0 0 0 0,-1 0 1 0 0,0 0-1 0 0,-1 0 1 0 0,-6-20-1 0 0,6 24-6 0 0,-2 0 0 0 0,1 1 1 0 0,-1 0-1 0 0,-1-1 0 0 0,0 1 0 0 0,0 1 0 0 0,-1-1 1 0 0,0 1-1 0 0,0 0 0 0 0,-1 0 0 0 0,0 1 0 0 0,-1-1 0 0 0,-12-9 1 0 0,10 10-17 0 0,0 1 0 0 0,0 0 1 0 0,0 1-1 0 0,-1 0 1 0 0,1 0-1 0 0,-1 1 0 0 0,0 0 1 0 0,-1 1-1 0 0,1 0 0 0 0,-1 1 1 0 0,1 1-1 0 0,-1-1 1 0 0,0 2-1 0 0,1 0 0 0 0,-1 0 1 0 0,0 1-1 0 0,1 0 0 0 0,-1 1 1 0 0,1 1-1 0 0,-1 0 1 0 0,1 0-1 0 0,0 1 0 0 0,0 0 1 0 0,1 1-1 0 0,-1 0 1 0 0,1 1-1 0 0,-12 9 0 0 0,3-1-69 0 0,1 1-1 0 0,0 0 0 0 0,1 2 1 0 0,0 0-1 0 0,2 1 1 0 0,0 0-1 0 0,1 2 0 0 0,1-1 1 0 0,-21 44-1 0 0,31-56 42 0 0,1 0 0 0 0,0 0 0 0 0,0 1 0 0 0,1-1-1 0 0,-1 1 1 0 0,2-1 0 0 0,-1 1 0 0 0,1 0 0 0 0,0-1 0 0 0,1 1 0 0 0,0-1-1 0 0,0 1 1 0 0,0-1 0 0 0,1 1 0 0 0,0-1 0 0 0,1 0 0 0 0,0 0-1 0 0,4 8 1 0 0,2 2-165 0 0,1 0 0 0 0,1-1-1 0 0,1-1 1 0 0,0 1 0 0 0,1-2 0 0 0,15 14-1 0 0,-18-20 65 0 0,0 0 0 0 0,0-1 1 0 0,1-1-1 0 0,0 1 0 0 0,1-2 0 0 0,-1 1 0 0 0,1-2 0 0 0,0 0 0 0 0,1 0 0 0 0,-1-1 0 0 0,0 0 0 0 0,1-1 0 0 0,0-1 1 0 0,-1 0-1 0 0,26-1 0 0 0,-13-4 125 0 0,-1 0 1 0 0,34-12 0 0 0,-15 4 569 0 0,-41 12-308 0 0,2-1 6 0 0,8 0 8 0 0,-9 1 35 0 0,0 0 18 0 0,0 1-235 0 0,1 0 0 0 0,-1 0 0 0 0,0 0 0 0 0,0 0-1 0 0,0 1 1 0 0,1 0 0 0 0,-1-1 0 0 0,0 1 0 0 0,-1 0 0 0 0,1 1-1 0 0,0-1 1 0 0,-1 0 0 0 0,1 1 0 0 0,3 4 0 0 0,5 8 168 0 0,16 24 0 0 0,-21-29-162 0 0,23 38 124 0 0,-17-25-164 0 0,1-1 1 0 0,2-1-1 0 0,21 25 1 0 0,-16-24-9 0 0,-13-13-25 0 0,1-1 0 0 0,-1 0 0 0 0,2 0-1 0 0,10 8 1 0 0,-15-14 7 0 0,0 0-1 0 0,0 0 1 0 0,0 0-1 0 0,0 0 1 0 0,0-1-1 0 0,0 1 1 0 0,0-1-1 0 0,0 0 1 0 0,1 0-1 0 0,-1-1 1 0 0,0 0-1 0 0,1 1 1 0 0,-1-1-1 0 0,9-1 1 0 0,-8 0 31 0 0,0-1 0 0 0,1 1 1 0 0,-1 0-1 0 0,0-1 0 0 0,0 0 0 0 0,0-1 0 0 0,-1 1 0 0 0,1-1 1 0 0,0 0-1 0 0,-1 0 0 0 0,0 0 0 0 0,1 0 0 0 0,4-6 1 0 0,4-5 161 0 0,-2-1 1 0 0,17-24-1 0 0,-15 20-75 0 0,10-18 117 0 0,29-64 1 0 0,1-1-219 0 0,-11 27-31 0 0,20-35-46 0 0,-50 92 23 0 0,1 0-1 0 0,0 1 1 0 0,27-26-1 0 0,-25 31-32 0 0,0 4 26 0 0,2 3-32 0 0,-15 5 49 0 0,-1-1 0 0 0,1 1-1 0 0,-1 1 1 0 0,1-1 0 0 0,-1 0-1 0 0,1 0 1 0 0,-1 0 0 0 0,1 1-1 0 0,2 0 1 0 0,0 2 4 0 0,0-1 0 0 0,0 1 0 0 0,-1 0 0 0 0,1 0 0 0 0,-1 1 0 0 0,1-1 0 0 0,-1 1 0 0 0,0 0 0 0 0,0 0 0 0 0,2 4 0 0 0,6 10 1 0 0,-5-2 0 0 0,0 1 0 0 0,-1 1 0 0 0,0-1 0 0 0,-2 1 0 0 0,2 19 0 0 0,10 43 0 0 0,-8-53 2 0 0,1 3 10 0 0,0 0-1 0 0,2 0 1 0 0,2-1 0 0 0,15 31-1 0 0,-18-48-1 0 0,0 1-1 0 0,0-1 1 0 0,1-1-1 0 0,1 1 1 0 0,-1-2-1 0 0,2 1 1 0 0,13 9-1 0 0,-20-18-3 0 0,-1 0 0 0 0,0 1 0 0 0,0-2 0 0 0,1 1 1 0 0,-1 0-1 0 0,1-1 0 0 0,0 0 0 0 0,0 0 0 0 0,-1 0 0 0 0,1 0 0 0 0,0-1 0 0 0,0 0 0 0 0,-1 0 0 0 0,1 0 0 0 0,0-1 0 0 0,0 0 0 0 0,0 0 0 0 0,-1 0 0 0 0,5-2 0 0 0,1 0 10 0 0,0-1-1 0 0,-1 0 1 0 0,1 0-1 0 0,-1-1 1 0 0,-1-1 0 0 0,1 1-1 0 0,14-14 1 0 0,-2-2 12 0 0,-2-1 1 0 0,-1-1 0 0 0,0-1-1 0 0,22-39 1 0 0,-9 12-34 0 0,-7 8 5 0 0,-15 25 5 0 0,18-29 1 0 0,-25 45 303 0 0,-1 5-239 0 0,8 18 344 0 0,-2 0 0 0 0,0 1 0 0 0,-1 0 1 0 0,4 28-1 0 0,-6-26-322 0 0,0-1 1 0 0,2 0-1 0 0,1-1 1 0 0,13 29-1 0 0,-17-44-189 0 0,1 0 1 0 0,-1-1-1 0 0,2 1 1 0 0,-1-1-1 0 0,1 0 1 0 0,0 0-1 0 0,0 0 1 0 0,9 6-1 0 0,-12-10 79 0 0,1 0-1 0 0,-1 0 1 0 0,1-1 0 0 0,0 1 0 0 0,0-1-1 0 0,0 0 1 0 0,-1 0 0 0 0,1 0-1 0 0,0 0 1 0 0,0-1 0 0 0,1 1-1 0 0,-1-1 1 0 0,0 0 0 0 0,0 0 0 0 0,0 0-1 0 0,0 0 1 0 0,0 0 0 0 0,0-1-1 0 0,0 1 1 0 0,0-1 0 0 0,0 0-1 0 0,0 0 1 0 0,5-2 0 0 0,-1-1-132 0 0,0 0 0 0 0,0 0 0 0 0,0 0 0 0 0,-1-1 0 0 0,0 0 0 0 0,0 0 1 0 0,0-1-1 0 0,0 1 0 0 0,-1-1 0 0 0,0 0 0 0 0,4-8 0 0 0,2-4-1195 0 0,0-1 0 0 0,14-37-1 0 0,-11 22-3290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1.65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69 0 10567 0 0,'-2'1'482'0'0,"-4"0"-177"0"0,4-1-269 0 0,-1 0 0 0 0,1 1-1 0 0,0-1 1 0 0,-1 1 0 0 0,1 0-1 0 0,0-1 1 0 0,-1 1 0 0 0,1 0 0 0 0,-3 3-1 0 0,2-3 60 0 0,1 0-1 0 0,0 0 0 0 0,0 0 0 0 0,0 0 1 0 0,0 0-1 0 0,1 1 0 0 0,-1-1 0 0 0,0 1 1 0 0,0 0-1 0 0,1-1 0 0 0,-1 1 0 0 0,1 0 1 0 0,0 0-1 0 0,-1 0 0 0 0,1 0 0 0 0,0 0 1 0 0,0 0-1 0 0,0 0 0 0 0,1 1 0 0 0,-1-1 1 0 0,0 0-1 0 0,1 0 0 0 0,0 1 0 0 0,-1-1 1 0 0,1 0-1 0 0,0 1 0 0 0,0-1 0 0 0,0 0 1 0 0,0 1-1 0 0,1-1 0 0 0,0 3 0 0 0,0-2-170 0 0,-1-1-1 0 0,1 0 0 0 0,0 1 0 0 0,0-1 1 0 0,1 0-1 0 0,-1 1 0 0 0,0-1 1 0 0,1 0-1 0 0,3 4 0 0 0,14 8-3588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2.0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 13 7831 0 0,'-1'4'1854'0'0,"0"3"-1240"0"0,0 1 0 0 0,0 0 0 0 0,1 0 0 0 0,1 0 1 0 0,1 14-1 0 0,11 45 557 0 0,-5-27-1001 0 0,37 180-250 0 0,-40-199-120 0 0,-3-15 94 0 0,2 4 74 0 0,-2-4-11 0 0,7 6 32 0 0,-8-11 11 0 0,0 0 0 0 0,0 0 0 0 0,1-1 0 0 0,-1 1 0 0 0,0 0 0 0 0,1-1 0 0 0,-1 1 0 0 0,1-1 0 0 0,-1 1 0 0 0,0-1 0 0 0,3 0 0 0 0,0 1 12 0 0,0-1 0 0 0,0-1 0 0 0,0 1 0 0 0,0 0 1 0 0,-1-1-1 0 0,1 0 0 0 0,0 0 0 0 0,0 0 0 0 0,-1 0 0 0 0,1-1 0 0 0,-1 1 0 0 0,1-1 0 0 0,-1 0 0 0 0,0 0 0 0 0,0 0 0 0 0,0-1 0 0 0,0 1 0 0 0,0-1 0 0 0,0 0 0 0 0,4-5 0 0 0,3-6 86 0 0,0 0 0 0 0,-1-1-1 0 0,11-23 1 0 0,-3 6-26 0 0,21-39-59 0 0,19-33 28 0 0,-46 87-19 0 0,0 1 1 0 0,1 0 0 0 0,27-26-1 0 0,-33 36 12 0 0,1 0 0 0 0,-1 1 1 0 0,2 0-1 0 0,-1 0 0 0 0,0 1 0 0 0,1 0 0 0 0,0 0 0 0 0,0 1 0 0 0,13-4 0 0 0,-18 6-8 0 0,1 0 1 0 0,0 0-1 0 0,-1 1 0 0 0,1 0 0 0 0,0-1 0 0 0,0 1 1 0 0,-1 0-1 0 0,1 1 0 0 0,0-1 0 0 0,-1 1 0 0 0,1 0 1 0 0,0 0-1 0 0,-1 0 0 0 0,1 0 0 0 0,-1 0 0 0 0,1 1 1 0 0,-1 0-1 0 0,0-1 0 0 0,0 1 0 0 0,0 1 0 0 0,0-1 1 0 0,0 0-1 0 0,0 1 0 0 0,3 3 0 0 0,8 13 25 0 0,-1 0-1 0 0,-2 0 0 0 0,0 2 0 0 0,-1-1 1 0 0,0 1-1 0 0,9 34 0 0 0,9 55-44 0 0,-21-77-45 0 0,1-1 0 0 0,18 45 1 0 0,-23-70-87 0 0,0-1 0 0 0,0 0 0 0 0,0 0 1 0 0,1-1-1 0 0,6 9 0 0 0,-8-12-56 0 0,0 0-1 0 0,0-1 1 0 0,0 1-1 0 0,0 0 1 0 0,0-1-1 0 0,0 1 1 0 0,1-1 0 0 0,-1 0-1 0 0,0 0 1 0 0,1 0-1 0 0,-1 0 1 0 0,1 0-1 0 0,-1-1 1 0 0,1 1-1 0 0,-1-1 1 0 0,1 1-1 0 0,4-1 1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2.83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194 340 4607 0 0,'-2'2'4122'0'0,"-2"6"-3764"0"0,0 0 0 0 0,0-1 1 0 0,1 2-1 0 0,0-1 1 0 0,0 0-1 0 0,1 0 0 0 0,0 1 1 0 0,0-1-1 0 0,1 1 0 0 0,0 0 1 0 0,1 15-1 0 0,1-5-49 0 0,0 0 1 0 0,2 0-1 0 0,0 0 0 0 0,8 28 0 0 0,-6-32-202 0 0,1-1 0 0 0,1 1 0 0 0,0-1 0 0 0,0 0 1 0 0,2 0-1 0 0,10 13 0 0 0,-14-20-49 0 0,0-1 0 0 0,0 1 0 0 0,1-1 0 0 0,0 0 0 0 0,0 0 0 0 0,13 9 0 0 0,-16-13-18 0 0,1 0 1 0 0,-1-1 0 0 0,0 1 0 0 0,1-1 0 0 0,-1 0-1 0 0,1 0 1 0 0,0 0 0 0 0,-1 0 0 0 0,1 0-1 0 0,0-1 1 0 0,0 0 0 0 0,-1 0 0 0 0,1 0-1 0 0,0 0 1 0 0,0-1 0 0 0,-1 1 0 0 0,8-3 0 0 0,0-1 62 0 0,0 0 1 0 0,-1 0-1 0 0,1-1 0 0 0,-1-1 1 0 0,-1 0-1 0 0,1 0 1 0 0,-1-1-1 0 0,0 0 1 0 0,12-12-1 0 0,6-11 183 0 0,32-42 0 0 0,-48 58-230 0 0,10-15 50 0 0,23-45 0 0 0,-34 55-68 0 0,0 1-36 0 0,-1 0 1 0 0,-1-1 0 0 0,-1-1 0 0 0,0 1 0 0 0,7-40-1 0 0,-12 45-3 0 0,0 0 0 0 0,-1 0 0 0 0,-1-1-1 0 0,0 1 1 0 0,-1-1 0 0 0,0 1-1 0 0,-1 0 1 0 0,-1 0 0 0 0,-5-19 0 0 0,4 25-18 0 0,0 0 1 0 0,0 0 0 0 0,0 0-1 0 0,-1 1 1 0 0,0-1 0 0 0,0 1-1 0 0,-1 1 1 0 0,0-1 0 0 0,0 1-1 0 0,-1 0 1 0 0,1 0 0 0 0,-1 1-1 0 0,-1-1 1 0 0,1 2 0 0 0,-1-1 0 0 0,0 1-1 0 0,0 0 1 0 0,0 1 0 0 0,0 0-1 0 0,-1 0 1 0 0,-8-1 0 0 0,5 1 6 0 0,0 1 0 0 0,0 0 1 0 0,-1 1-1 0 0,1 0 0 0 0,0 1 0 0 0,0 0 1 0 0,0 1-1 0 0,-1 1 0 0 0,1 0 0 0 0,0 0 1 0 0,1 1-1 0 0,-1 1 0 0 0,0 0 1 0 0,-19 10-1 0 0,11-2 13 0 0,-126 78-85 0 0,126-73 62 0 0,0 0 0 0 0,1 2 0 0 0,1 0 0 0 0,0 1 0 0 0,-18 30 0 0 0,29-40 1 0 0,1 1-1 0 0,1 0 1 0 0,-1 0 0 0 0,2 0-1 0 0,0 1 1 0 0,0 0-1 0 0,1 0 1 0 0,0 0-1 0 0,1 0 1 0 0,1 0 0 0 0,0 0-1 0 0,0 0 1 0 0,1 1-1 0 0,2 12 1 0 0,-1-18-24 0 0,0 1-1 0 0,1 0 1 0 0,0 0 0 0 0,0 0-1 0 0,0-1 1 0 0,1 1 0 0 0,0-1-1 0 0,1 0 1 0 0,0 0 0 0 0,0 0-1 0 0,0 0 1 0 0,1-1 0 0 0,0 1-1 0 0,0-1 1 0 0,1-1 0 0 0,-1 1-1 0 0,1-1 1 0 0,0 0 0 0 0,1 0-1 0 0,-1 0 1 0 0,1-1 0 0 0,10 4-1 0 0,-6-3-22 0 0,0-1-1 0 0,0-1 1 0 0,1 0-1 0 0,-1 0 1 0 0,1-1-1 0 0,0-1 1 0 0,-1 0-1 0 0,1-1 1 0 0,0 0-1 0 0,0 0 1 0 0,0-2-1 0 0,-1 1 1 0 0,1-1-1 0 0,16-6 1 0 0,-1-1-2 0 0,-1-2-1 0 0,0 0 1 0 0,-1-2 0 0 0,45-30 0 0 0,-60 36 113 0 0,0 1 0 0 0,0 1 0 0 0,0 0-1 0 0,1 0 1 0 0,-1 1 0 0 0,1 0 0 0 0,20-4 0 0 0,-22 7 13 0 0,1 0-1 0 0,-1 1 0 0 0,1 0 0 0 0,-1 0 0 0 0,0 1 1 0 0,1 0-1 0 0,-1 0 0 0 0,0 1 0 0 0,17 7 1 0 0,256 112 498 0 0,-234-95-554 0 0,63 45 0 0 0,-70-43 0 0 0,6 7 13 0 0,-1 1 0 0 0,-3 2 0 0 0,0 1-1 0 0,48 62 1 0 0,-75-83-13 0 0,0 1 0 0 0,-2 0 0 0 0,0 1 0 0 0,-2 1 0 0 0,0 0 0 0 0,9 24 0 0 0,-16-35 5 0 0,-1 0-1 0 0,-1 1 0 0 0,0 0 0 0 0,-1-1 1 0 0,0 1-1 0 0,0 0 0 0 0,-1 0 0 0 0,-1 0 1 0 0,0 1-1 0 0,0-1 0 0 0,-1 0 0 0 0,0 0 1 0 0,-1 0-1 0 0,-4 11 0 0 0,3-12-6 0 0,-1 0-1 0 0,0 0 1 0 0,0-1-1 0 0,-1 0 1 0 0,0 0-1 0 0,-1 0 1 0 0,0 0-1 0 0,-9 9 1 0 0,4-7-4 0 0,0 0 0 0 0,-1 0 0 0 0,-1-1 0 0 0,-23 15 0 0 0,0-6 3 0 0,0-2 0 0 0,-2-1 0 0 0,-53 16 0 0 0,61-23 47 0 0,-1-2 0 0 0,0-1 0 0 0,0-2-1 0 0,0-1 1 0 0,0-1 0 0 0,-1-1 0 0 0,1-2-1 0 0,0-2 1 0 0,-1 0 0 0 0,-57-16 0 0 0,65 13-4 0 0,1-1 1 0 0,0-2 0 0 0,0 0-1 0 0,1-1 1 0 0,0-2 0 0 0,1 0 0 0 0,0-1-1 0 0,1-1 1 0 0,1-1 0 0 0,-29-28 0 0 0,25 18-32 0 0,1 0 1 0 0,-27-42-1 0 0,37 48-41 0 0,1 0 0 0 0,1-1 1 0 0,0 0-1 0 0,-11-38 0 0 0,18 46-62 0 0,0-1 1 0 0,0 0 0 0 0,1 1-1 0 0,1-1 1 0 0,0 0-1 0 0,1 0 1 0 0,0 0-1 0 0,1 0 1 0 0,1 0-1 0 0,0 0 1 0 0,1 0-1 0 0,0 0 1 0 0,0 1-1 0 0,2 0 1 0 0,0 0 0 0 0,0 0-1 0 0,1 0 1 0 0,0 1-1 0 0,1 0 1 0 0,15-20-1 0 0,-6 13-791 0 0,27-24 0 0 0,-10 15-3997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4.03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34 37 455 0 0,'-21'-36'12912'0'0,"17"56"-12767"0"0,0 1 0 0 0,2-1 0 0 0,0 24 0 0 0,5 66 261 0 0,-3-104-384 0 0,3 28 152 0 0,11 45 0 0 0,-3-18-10 0 0,88 664 760 0 0,-76-536-911 0 0,5 39-14 0 0,-16-104-127 0 0,30 122 0 0 0,-39-238 125 0 0,0 1-1 0 0,0-1 1 0 0,7 12-1 0 0,3 9-87 0 0,-12-27 11 0 0,8-13-1997 0 0,-9 9 1954 0 0,6-13-1232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4.79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17 1018 10735 0 0,'0'0'812'0'0,"-3"-1"-545"0"0,-7-3-139 0 0,7 3 283 0 0,6 2-173 0 0,9 4-80 0 0,-1-1-1 0 0,0 0 1 0 0,1-1-1 0 0,0 0 1 0 0,0-1-1 0 0,0-1 1 0 0,0 0-1 0 0,0 0 0 0 0,17-2 1 0 0,8-4 131 0 0,-1-1 0 0 0,0-2 0 0 0,51-19 1 0 0,-31 5-108 0 0,72-39 0 0 0,-39 15-125 0 0,-34 19-88 0 0,101-66 0 0 0,51-74-1422 0 0,-152 116-445 0 0,70-84 0 0 0,-108 113 1381 0 0,0 0 0 0 0,-2-1 0 0 0,0-1 0 0 0,-2-1 0 0 0,0 0 0 0 0,-2 0 0 0 0,10-34 0 0 0,-18 50 600 0 0,-1 0 0 0 0,0-1 0 0 0,0 1 1 0 0,-1-1-1 0 0,0 1 0 0 0,-1-1 0 0 0,0 1 0 0 0,-1-1 1 0 0,0 1-1 0 0,0-1 0 0 0,-1 1 0 0 0,0 0 0 0 0,-1-1 1 0 0,-5-12-1 0 0,8 21-23 0 0,-1 0 1 0 0,1 1 0 0 0,-1-1-1 0 0,1 1 1 0 0,-1-1-1 0 0,0 0 1 0 0,1 1 0 0 0,-1-1-1 0 0,0 1 1 0 0,0 0-1 0 0,1-1 1 0 0,-1 1 0 0 0,0-1-1 0 0,0 1 1 0 0,1 0 0 0 0,-1 0-1 0 0,0-1 1 0 0,0 1-1 0 0,0 0 1 0 0,0 0 0 0 0,1 0-1 0 0,-1 0 1 0 0,0 0-1 0 0,0 0 1 0 0,0 0 0 0 0,-1 1-1 0 0,-20 5 980 0 0,17-2-922 0 0,1-1 0 0 0,0 0 0 0 0,-1 1 0 0 0,1 0 0 0 0,1 0 0 0 0,-1 0 0 0 0,0 0 0 0 0,1 1 0 0 0,0-1 0 0 0,0 1 0 0 0,0 0 0 0 0,1 0 0 0 0,0 0 0 0 0,0 0 0 0 0,-2 8 0 0 0,-2 6 133 0 0,2 1-1 0 0,1-1 1 0 0,-2 20-1 0 0,4 6-15 0 0,2-1 0 0 0,1 1 0 0 0,14 68-1 0 0,-12-86-183 0 0,44 201 182 0 0,-9-48-144 0 0,8 99-89 0 0,2 12-76 0 0,-40-242-38 0 0,24 70 0 0 0,-28-106 136 0 0,-5-13-20 0 0,0 0 0 0 0,0 0 1 0 0,0 0-1 0 0,0 0 0 0 0,0 0 1 0 0,0 0-1 0 0,0 0 1 0 0,0 0-1 0 0,0 1 0 0 0,0-1 1 0 0,0 0-1 0 0,0 0 0 0 0,1 0 1 0 0,-1 0-1 0 0,0 0 0 0 0,0 0 1 0 0,0 0-1 0 0,0 0 1 0 0,0 0-1 0 0,0 0 0 0 0,0 0 1 0 0,0 1-1 0 0,0-1 0 0 0,0 0 1 0 0,1 0-1 0 0,-1 0 1 0 0,0 0-1 0 0,0 0 0 0 0,0 0 1 0 0,0 0-1 0 0,0 0 0 0 0,0 0 1 0 0,0 0-1 0 0,1 0 0 0 0,-1 0 1 0 0,0 0-1 0 0,0 0 1 0 0,0 0-1 0 0,0 0 0 0 0,0 0 1 0 0,0 0-1 0 0,0 0 0 0 0,0 0 1 0 0,1 0-1 0 0,-1 0 1 0 0,0-1-1 0 0,0 1 0 0 0,0 0 1 0 0,5-1 46 0 0,-1-1 1 0 0,1 0-1 0 0,-1-1 1 0 0,1 1-1 0 0,-1-1 1 0 0,0 0 0 0 0,0 0-1 0 0,0 0 1 0 0,-1 0-1 0 0,1-1 1 0 0,-1 1-1 0 0,1-1 1 0 0,-1 0 0 0 0,4-7-1 0 0,7-12 266 0 0,17-36-1 0 0,-24 44-192 0 0,54-134 144 0 0,-33 76-212 0 0,-14 38-81 0 0,2-1-1 0 0,37-58 1 0 0,-42 80-16 0 0,4 7 32 0 0,-14 7 11 0 0,0-1 0 0 0,0 1 0 0 0,0 0 0 0 0,0-1 0 0 0,0 1 0 0 0,0 0 0 0 0,0 0 0 0 0,0 0 0 0 0,1 0 0 0 0,-1 0 0 0 0,2 0 0 0 0,-1 2 0 0 0,1-1 0 0 0,0 0 0 0 0,-1 1 0 0 0,1 0 0 0 0,-1-1 0 0 0,0 1 0 0 0,0 0 0 0 0,0 0 0 0 0,0 1 0 0 0,0-1 0 0 0,0 0 0 0 0,0 1 0 0 0,-1-1 0 0 0,1 1 0 0 0,1 4 0 0 0,3 5 0 0 0,-1 1 0 0 0,5 14 0 0 0,7 42 0 0 0,15 124 0 0 0,-28-161 0 0 0,-1-4-34 0 0,-1-7-81 0 0,1 0 1 0 0,1 0-1 0 0,9 27 0 0 0,-13-47 79 0 0,1 0 0 0 0,-1 0-1 0 0,1 0 1 0 0,-1 0 0 0 0,1 0 0 0 0,-1 0 0 0 0,1 0 0 0 0,0 0-1 0 0,-1 0 1 0 0,1 0 0 0 0,0 0 0 0 0,1 1 0 0 0,0 0-57 0 0,-1-1 51 0 0,-1-1-1 0 0,1 1 1 0 0,0 0-1 0 0,-1 0 1 0 0,1-1-1 0 0,0 1 1 0 0,0-1-1 0 0,-1 1 0 0 0,1-1 1 0 0,0 1-1 0 0,0-1 1 0 0,0 1-1 0 0,0-1 1 0 0,0 0-1 0 0,-1 1 1 0 0,1-1-1 0 0,0 0 1 0 0,1 0-1 0 0,2 1-157 0 0,10 3-585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5.17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143 471 4143 0 0,'0'0'319'0'0,"2"2"-210"0"0,5 6 381 0 0,0-1 0 0 0,0 1-1 0 0,-1 0 1 0 0,0 1 0 0 0,0-1-1 0 0,-1 1 1 0 0,-1 1 0 0 0,1-1-1 0 0,-1 0 1 0 0,-1 1-1 0 0,0 0 1 0 0,0 0 0 0 0,-1 0-1 0 0,0 0 1 0 0,-1 0 0 0 0,1 12-1 0 0,-3 7-115 0 0,-1 0-1 0 0,-7 40 0 0 0,1-23-210 0 0,7-30-126 0 0,0-12-180 0 0,1 2 119 0 0</inkml:trace>
  <inkml:trace contextRef="#ctx0" brushRef="#br0" timeOffset="1">66 1 9871 0 0,'0'0'440'0'0,"-15"6"88"0"0,-1-2-424 0 0,2 4-104 0 0,4 4 1088 0 0,4 4-704 0 0,2 3-272 0 0,6-3-48 0 0,8 0 24 0 0,0-2-368 0 0,6 3-72 0 0,3-1-8 0 0,3-4-8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5.70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379 13 11519 0 0,'-2'0'887'0'0,"-2"0"-810"0"0,1 1 0 0 0,0-1 0 0 0,0 0-1 0 0,-1 0 1 0 0,1-1 0 0 0,0 1 0 0 0,-5-2 0 0 0,2 0 640 0 0,-5-3 298 0 0,8 4-963 0 0,1 1 0 0 0,0-1 0 0 0,0 1 0 0 0,-1-1 0 0 0,1 1 0 0 0,0 0-1 0 0,-1 0 1 0 0,-3 0 0 0 0,1 1 15 0 0,-9 1 40 0 0,0 2-141 0 0,0 1-1 0 0,1 0 1 0 0,-1 1 0 0 0,1 1 0 0 0,1 0 0 0 0,-1 1-1 0 0,1 0 1 0 0,0 1 0 0 0,1 0 0 0 0,0 1-1 0 0,-14 16 1 0 0,14-13-16 0 0,1 0 0 0 0,1 0 1 0 0,0 1-1 0 0,-14 28 0 0 0,21-37 49 0 0,0 0 0 0 0,0 1 0 0 0,0-1 0 0 0,1 1 0 0 0,0-1 0 0 0,0 1-1 0 0,1-1 1 0 0,0 1 0 0 0,-1-1 0 0 0,2 1 0 0 0,-1-1 0 0 0,1 1 0 0 0,0-1 0 0 0,0 1 0 0 0,0-1 0 0 0,1 1 0 0 0,0-1 0 0 0,3 7 0 0 0,0-4 21 0 0,0 0-1 0 0,0 0 1 0 0,1-1 0 0 0,0 0 0 0 0,0 0-1 0 0,1 0 1 0 0,0-1 0 0 0,0 0 0 0 0,0 0-1 0 0,1-1 1 0 0,0 0 0 0 0,0 0 0 0 0,0-1-1 0 0,1 0 1 0 0,-1-1 0 0 0,10 4 0 0 0,12 1 71 0 0,0-1 0 0 0,1-1 1 0 0,46 3-1 0 0,-13-4 63 0 0,-9-1-17 0 0,65 13 0 0 0,-103-14-132 0 0,0 2-1 0 0,-1 0 1 0 0,0 0 0 0 0,0 2 0 0 0,0 0 0 0 0,-1 1 0 0 0,0 0 0 0 0,17 13 0 0 0,-23-14-5 0 0,0 1 0 0 0,0 0 0 0 0,-1 1 0 0 0,0 0 0 0 0,0 0 0 0 0,-1 1 0 0 0,0 0 0 0 0,-1 0 0 0 0,0 1 0 0 0,-1 0 0 0 0,6 16 0 0 0,-7-17 0 0 0,-2 0 0 0 0,1 0 0 0 0,-1 0 0 0 0,-1 0 0 0 0,0 1 0 0 0,0-1 0 0 0,-1 0 0 0 0,-1 1 0 0 0,1-1 0 0 0,-2 0 0 0 0,1 0 0 0 0,-1 0 0 0 0,-7 18 0 0 0,2-9 11 0 0,-1-1-1 0 0,0-1 1 0 0,-2 1 0 0 0,0-1-1 0 0,-13 16 1 0 0,15-23 3 0 0,-1 1 1 0 0,-1-2 0 0 0,1 1-1 0 0,-2-1 1 0 0,1-1-1 0 0,-1 0 1 0 0,0 0-1 0 0,-16 7 1 0 0,-25 8 76 0 0,-80 25-1 0 0,99-39-63 0 0,0-1 0 0 0,0-2 0 0 0,-48 3-1 0 0,-102-6 27 0 0,174-4-135 0 0,-1 1-1 0 0,1-1 1 0 0,0 0-1 0 0,0-1 0 0 0,0 0 1 0 0,0-1-1 0 0,0 0 1 0 0,1 0-1 0 0,-1-1 1 0 0,1 0-1 0 0,0 0 0 0 0,-9-7 1 0 0,16 10 11 0 0,1 1 0 0 0,-1-1-1 0 0,1 1 1 0 0,-1-1 0 0 0,1 0 0 0 0,0 1 0 0 0,-1-1 0 0 0,1 1-1 0 0,0-1 1 0 0,-1 0 0 0 0,1 1 0 0 0,0-1 0 0 0,0 0 0 0 0,0 0-1 0 0,0 1 1 0 0,0-1 0 0 0,-1 0 0 0 0,1 1 0 0 0,1-2 0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7.17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71 432 919 0 0,'0'0'10651'0'0,"0"3"-10423"0"0,0 8-11 0 0,0-9-7 0 0,2 0-29 0 0,0 0-140 0 0,0 0-1 0 0,0-1 1 0 0,0 1-1 0 0,0-1 1 0 0,0 1-1 0 0,0-1 1 0 0,0 0-1 0 0,1 0 1 0 0,-1 0-1 0 0,0 0 1 0 0,1 0 0 0 0,-1 0-1 0 0,1-1 1 0 0,-1 1-1 0 0,1-1 1 0 0,4 0-1 0 0,4-1 96 0 0,0-1 0 0 0,0 0 0 0 0,0-1 0 0 0,0 0 0 0 0,0-1 0 0 0,-1 0 0 0 0,1 0 0 0 0,-1-1 1 0 0,13-9-1 0 0,8-8 325 0 0,41-36 1 0 0,-46 37-307 0 0,2-3-44 0 0,0-1 0 0 0,-2-1 0 0 0,-1-1-1 0 0,-1-1 1 0 0,27-43 0 0 0,-49 68-111 0 0,0-1 0 0 0,0 0 0 0 0,0 0 0 0 0,-1 0 0 0 0,0 0 0 0 0,1 0 0 0 0,-1 0 0 0 0,-1 0-1 0 0,1 0 1 0 0,-1 0 0 0 0,1-1 0 0 0,-2-5 0 0 0,1 7-7 0 0,0 0 0 0 0,-1 1 0 0 0,0-1 0 0 0,1 1 0 0 0,-1-1 1 0 0,0 1-1 0 0,0-1 0 0 0,0 1 0 0 0,-1-1 0 0 0,1 1 0 0 0,-1 0 0 0 0,1 0 0 0 0,-1 0 0 0 0,0 0 0 0 0,1 0 0 0 0,-1 0 0 0 0,0 0 1 0 0,0 1-1 0 0,-1-1 0 0 0,1 1 0 0 0,-3-2 0 0 0,-2 0-17 0 0,1 0-1 0 0,-1 1 1 0 0,0-1 0 0 0,0 2 0 0 0,-1-1-1 0 0,1 1 1 0 0,0 0 0 0 0,0 1-1 0 0,-1-1 1 0 0,1 2 0 0 0,0-1 0 0 0,-1 1-1 0 0,1 0 1 0 0,0 0 0 0 0,-14 5 0 0 0,-2 2-63 0 0,-1 1 0 0 0,1 2 1 0 0,-29 17-1 0 0,26-12 55 0 0,2 1 0 0 0,0 1 0 0 0,0 1 0 0 0,2 1 0 0 0,0 1 0 0 0,-20 27 0 0 0,30-32 40 0 0,1 0-1 0 0,1 1 0 0 0,1 0 1 0 0,0 0-1 0 0,1 1 0 0 0,1 0 1 0 0,1 0-1 0 0,0 1 0 0 0,2-1 1 0 0,0 1-1 0 0,1 1 0 0 0,1-1 1 0 0,0 0-1 0 0,2 1 0 0 0,0-1 1 0 0,1 0-1 0 0,7 37 0 0 0,-4-39 2 0 0,1-1-1 0 0,0 1 0 0 0,1-1 0 0 0,0 0 1 0 0,1-1-1 0 0,1 0 0 0 0,1 0 0 0 0,0 0 0 0 0,11 12 1 0 0,-10-15-1 0 0,0-2-1 0 0,0 1 1 0 0,1-2 0 0 0,0 1 0 0 0,1-2 0 0 0,0 1 0 0 0,1-1 0 0 0,-1-1 0 0 0,1-1 0 0 0,1 1 0 0 0,17 4 0 0 0,-13-7 28 0 0,0 0 0 0 0,1-2 0 0 0,0 0 0 0 0,-1-1 0 0 0,1-1 1 0 0,0 0-1 0 0,25-5 0 0 0,-17 0 42 0 0,-1 0 1 0 0,0-2-1 0 0,0-1 1 0 0,34-15-1 0 0,92-56 305 0 0,-110 54-311 0 0,0-2 1 0 0,62-55 0 0 0,-86 65-61 0 0,0 0-1 0 0,-2-2 1 0 0,0 0-1 0 0,-1 0 0 0 0,21-39 1 0 0,-29 45-4 0 0,0-1 0 0 0,-1 1 0 0 0,-1-1 0 0 0,0 0 0 0 0,-1-1 0 0 0,-1 1 0 0 0,0-1 0 0 0,-1 0 0 0 0,-1 1 1 0 0,0-27-1 0 0,-1 36 7 0 0,-6-19 36 0 0,3 12-39 0 0,1 8 36 0 0,-2-1-25 0 0,3 3 9 0 0,4 4-75 0 0,167 108-21 0 0,34-1 0 0 0,-15-12 64 0 0,-42-18 0 0 0,-30-24-88 0 0,-96-45-141 0 0,-18-9-47 0 0,-3-2 266 0 0,0 1-1 0 0,1 0 1 0 0,-1 0 0 0 0,1 0-1 0 0,-1 0 1 0 0,0 0 0 0 0,1 0-1 0 0,-1 0 1 0 0,1 0-1 0 0,-1 0 1 0 0,1 1 0 0 0,-1-1-1 0 0,0 0 1 0 0,1 0 0 0 0,-1 0-1 0 0,0 0 1 0 0,1 0 0 0 0,-1 1-1 0 0,1-1 1 0 0,-1 0 0 0 0,0 0-1 0 0,1 1 1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7.5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908 0 1839 0 0,'0'0'83'0'0,"-26"13"5339"0"0,-6 7-2749 0 0,15-7-947 0 0,-17 16 1 0 0,-59 70-1173 0 0,76-79-461 0 0,-219 211-43 0 0,41-46-26 0 0,175-165-20 0 0,-93 104 103 0 0,84-90-56 0 0,-42 66 1 0 0,66-92-49 0 0,2-3-8 0 0,0 1 0 0 0,0-1 0 0 0,1 1 0 0 0,0 0 1 0 0,0-1-1 0 0,-2 11 0 0 0,3-14-211 0 0,3 0-81 0 0,-1-1 198 0 0,-1 0 0 0 0,1 0 1 0 0,0 0-1 0 0,0 0 1 0 0,0 0-1 0 0,0-1 0 0 0,0 1 1 0 0,0 0-1 0 0,0-1 0 0 0,0 1 1 0 0,0-1-1 0 0,1 1 1 0 0,-1-1-1 0 0,0 1 0 0 0,0-1 1 0 0,0 0-1 0 0,1 0 1 0 0,-1 0-1 0 0,2 1 0 0 0,3-1-640 0 0,-1-1 0 0 0,0 1-1 0 0,1-1 1 0 0,4-2-1 0 0,18-4-2220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8.44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501 22 4607 0 0,'-21'-8'5184'0'0,"17"6"-4944"0"0,-1 0 0 0 0,0 0-1 0 0,0 0 1 0 0,0 0-1 0 0,0 1 1 0 0,0 0 0 0 0,0 0-1 0 0,0 1 1 0 0,-6-1-1 0 0,-25 3 359 0 0,-31 4 111 0 0,40-1-418 0 0,1 1 0 0 0,-37 14 0 0 0,49-13-136 0 0,0 0-1 0 0,0 1 1 0 0,1 0-1 0 0,0 1 1 0 0,1 1-1 0 0,-17 15 1 0 0,25-21-110 0 0,-2 1 23 0 0,-1 0 24 0 0,1 1 0 0 0,0-1 0 0 0,0 1 0 0 0,0 1 0 0 0,1-1 0 0 0,0 1 0 0 0,0 0 0 0 0,-8 14 0 0 0,8-8-11 0 0,0 0 0 0 0,0 0 0 0 0,1 0 0 0 0,-3 19 0 0 0,6-23-67 0 0,1 0-1 0 0,-1 0 1 0 0,1 0-1 0 0,1 0 1 0 0,0 1-1 0 0,0-1 1 0 0,4 14-1 0 0,-2-12-8 0 0,0 0 0 0 0,1 0 0 0 0,1-1 0 0 0,-1 1-1 0 0,2-1 1 0 0,-1 0 0 0 0,1-1 0 0 0,1 1 0 0 0,0-1 0 0 0,14 14 0 0 0,-8-10-1 0 0,1-1 1 0 0,0-1 0 0 0,1 0 0 0 0,0-1 0 0 0,0-1 0 0 0,1 0 0 0 0,0-1 0 0 0,0-1 0 0 0,1 0-1 0 0,0-1 1 0 0,21 4 0 0 0,-24-7-4 0 0,2-1 1 0 0,-1 0-1 0 0,0-1 0 0 0,0-1 0 0 0,0 0 0 0 0,1-1 0 0 0,-1-1 0 0 0,0 0 1 0 0,0-1-1 0 0,0-1 0 0 0,-1 0 0 0 0,1-1 0 0 0,20-10 0 0 0,-3-1-1 0 0,4-1 0 0 0,-2-1 0 0 0,36-26 0 0 0,-45 27 72 0 0,47-25 0 0 0,-71 41-56 0 0,1 0 0 0 0,0 0-1 0 0,0 1 1 0 0,0-1 0 0 0,-1 1-1 0 0,1-1 1 0 0,0 1 0 0 0,0 0 0 0 0,0 0-1 0 0,0 0 1 0 0,0 0 0 0 0,0 0-1 0 0,0 0 1 0 0,0 0 0 0 0,-1 1 0 0 0,1-1-1 0 0,0 1 1 0 0,0-1 0 0 0,0 1-1 0 0,0 0 1 0 0,-1 0 0 0 0,1-1-1 0 0,0 1 1 0 0,-1 0 0 0 0,1 1 0 0 0,1 1-1 0 0,3 2 18 0 0,0 1-1 0 0,-1 1 0 0 0,1-1 0 0 0,6 12 1 0 0,-5-8-5 0 0,13 23 22 0 0,0 2 0 0 0,-3 0 0 0 0,15 40 0 0 0,-14-32-32 0 0,-13-32 16 0 0,14 23 0 0 0,-17-31-26 0 0,0 1 1 0 0,1-1 0 0 0,-1 0-1 0 0,1 0 1 0 0,0 0 0 0 0,0 0 0 0 0,0 0-1 0 0,1-1 1 0 0,6 5 0 0 0,-2-3 11 0 0,-1-1 0 0 0,1 0 0 0 0,1 0 0 0 0,-1-1 0 0 0,0 0 0 0 0,1 0 0 0 0,-1-1 0 0 0,15 0 1 0 0,-16-1-9 0 0,-1 0 0 0 0,0-1 1 0 0,0 0-1 0 0,1 0 0 0 0,-1 0 1 0 0,0-1-1 0 0,0 0 0 0 0,0 0 1 0 0,0-1-1 0 0,-1 0 1 0 0,1 0-1 0 0,7-5 0 0 0,0-2-308 0 0,-1-1-1 0 0,0 0 1 0 0,-1 0-1 0 0,0-1 1 0 0,-1 0-1 0 0,11-17 1 0 0,-6 3-960 0 0,0-1 1 0 0,15-38 0 0 0,-20 40-3520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8.91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159 0 7831 0 0,'-6'5'323'0'0,"-76"55"276"0"0,52-33 2086 0 0,25-21-1777 0 0,0 0 0 0 0,0 0 0 0 0,-4 10 0 0 0,3-6-636 0 0,4-8-127 0 0,1 1-75 0 0,-5 6-49 0 0,5-7-10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9.29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42 1 9671 0 0,'-1'3'4602'0'0,"-8"18"-4273"0"0,2 1 0 0 0,1-1 0 0 0,1 1 0 0 0,0 1 0 0 0,-2 40 0 0 0,6 120-502 0 0,2-154 266 0 0,9 123 257 0 0,31 151-1 0 0,-17-144-88 0 0,-3 13-358 0 0,0 209 0 0 0,-22-280-1583 0 0,-18 122 1 0 0,19-220 1211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19.70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1 170 12671 0 0,'0'0'1143'0'0,"3"0"-898"0"0,128 9 1061 0 0,-85-4-801 0 0,92-3 0 0 0,-69-9-150 0 0,133-32 0 0 0,72-34-1041 0 0,-94 18-3384 0 0,-145 43 2492 0 0</inkml:trace>
  <inkml:trace contextRef="#ctx0" brushRef="#br0" timeOffset="1">1342 975 9671 0 0,'1'3'440'0'0,"1"40"186"0"0,-2-28-442 0 0,1 0 1 0 0,0 0 0 0 0,5 20-1 0 0,34 131 2896 0 0,-28-120-3068 0 0,5 7-948 0 0,-16-51 564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0.07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17 17 10447 0 0,'-16'-16'4502'0'0,"24"16"-5065"0"0,0 1 240 0 0,0 1 0 0 0,9 1 0 0 0,9 3-1133 0 0,-4-4 142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0.47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9671 0 0,'0'0'748'0'0,"0"3"-378"0"0,4 22 389 0 0,2 0 1 0 0,0-1 0 0 0,1 0-1 0 0,11 24 1 0 0,16 52 44 0 0,3 29-546 0 0,-5-25-260 0 0,-26-86 2 0 0,0 0 12 0 0,-1-4 47 0 0,-4-11 197 0 0,2-5-175 0 0,1-1-56 0 0,-1 0 0 0 0,1 0 0 0 0,-1 0 0 0 0,1-1 0 0 0,-1 1 0 0 0,0-1 1 0 0,0 0-1 0 0,-1 1 0 0 0,1-1 0 0 0,2-6 0 0 0,3-7 58 0 0,7-24 0 0 0,-4 10-93 0 0,17-49 12 0 0,-17 46-40 0 0,1 0-1 0 0,20-36 1 0 0,-27 60 36 0 0,0 1 0 0 0,1 0 1 0 0,0 0-1 0 0,0 1 0 0 0,1 0 1 0 0,0 0-1 0 0,1 0 0 0 0,0 1 1 0 0,0 0-1 0 0,1 1 1 0 0,15-10-1 0 0,-20 15 9 0 0,0-1 0 0 0,0 1 0 0 0,0 0 0 0 0,0 0 0 0 0,0 0 1 0 0,0 1-1 0 0,0-1 0 0 0,1 1 0 0 0,-1 0 0 0 0,0 0 0 0 0,0 1 0 0 0,0-1 0 0 0,1 1 0 0 0,-1 0 0 0 0,0 0 1 0 0,0 0-1 0 0,0 1 0 0 0,0-1 0 0 0,0 1 0 0 0,-1 0 0 0 0,6 3 0 0 0,0 1-2 0 0,0 0 0 0 0,-1 0 1 0 0,0 1-1 0 0,0 0 0 0 0,-1 0 0 0 0,1 1 0 0 0,9 13 0 0 0,-3 0 3 0 0,-1 1 0 0 0,0 1 0 0 0,-2 0 0 0 0,0 1 0 0 0,-2 0 0 0 0,-1 1 0 0 0,8 36 0 0 0,-11-35-8 0 0,2 4 0 0 0,-2-1 0 0 0,2 38 0 0 0,8 190-673 0 0,-13-237-6 0 0,5 30-1 0 0,-5-42-107 0 0,0 0 1 0 0,1-1-1 0 0,-1 1 0 0 0,2-1 0 0 0,-1 0 0 0 0,8 13 0 0 0,3-3-2817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1.38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282 394 7367 0 0,'0'0'667'0'0,"1"4"-547"0"0,19 231 5932 0 0,-18-209-5725 0 0,1 1 0 0 0,8 27-1 0 0,-8-42-211 0 0,1 0 0 0 0,0 0 0 0 0,1-1 0 0 0,0 1-1 0 0,1-1 1 0 0,10 14 0 0 0,-14-23-88 0 0,1 1-1 0 0,-1-1 1 0 0,1-1-1 0 0,-1 1 1 0 0,1 0-1 0 0,0 0 1 0 0,0-1 0 0 0,0 0-1 0 0,0 0 1 0 0,0 0-1 0 0,0 0 1 0 0,1 0 0 0 0,-1 0-1 0 0,0-1 1 0 0,6 1-1 0 0,-1-1 57 0 0,0-1-1 0 0,0 0 0 0 0,0 0 1 0 0,0 0-1 0 0,0-1 1 0 0,-1-1-1 0 0,1 1 0 0 0,12-7 1 0 0,0-1 289 0 0,35-23 0 0 0,-24 9-169 0 0,-1-2 0 0 0,-1-1 0 0 0,37-45 0 0 0,-48 52-165 0 0,2-3-69 0 0,-1 0 0 0 0,-1-2-1 0 0,-1 0 1 0 0,-1 0 0 0 0,-1-2-1 0 0,-2 0 1 0 0,0 0 0 0 0,-2-1-1 0 0,-1-1 1 0 0,-2 0 0 0 0,10-58-1 0 0,-17 79-1 0 0,0-1 0 0 0,-1 0 0 0 0,0 1-1 0 0,-1-1 1 0 0,0 1 0 0 0,-1-1 0 0 0,-3-13 0 0 0,3 16 31 0 0,0 0 0 0 0,0 1-1 0 0,-1-1 1 0 0,0 1 0 0 0,0-1 0 0 0,0 1 0 0 0,-1 0 0 0 0,0 0 0 0 0,0 1 0 0 0,0-1 0 0 0,-7-5 0 0 0,-3-1 23 0 0,-1 1 1 0 0,0 1 0 0 0,-1 0-1 0 0,0 1 1 0 0,0 1 0 0 0,-24-8 0 0 0,10 7-6 0 0,1 1 1 0 0,-60-6 0 0 0,69 11-17 0 0,-1 2 0 0 0,0 0 0 0 0,1 1 0 0 0,-1 1 0 0 0,-32 8 0 0 0,30-3-56 0 0,1 1 0 0 0,0 2 0 0 0,0 0 0 0 0,1 1 0 0 0,0 1 0 0 0,1 1 0 0 0,0 1 0 0 0,-35 32 0 0 0,50-42-53 0 0,1 1-1 0 0,-1 0 1 0 0,1 0-1 0 0,0 0 1 0 0,0 0-1 0 0,1 1 0 0 0,-1-1 1 0 0,1 1-1 0 0,1 0 1 0 0,-1 0-1 0 0,1 0 1 0 0,0 0-1 0 0,0 1 1 0 0,1-1-1 0 0,0 0 1 0 0,0 1-1 0 0,0-1 1 0 0,1 1-1 0 0,0 0 0 0 0,0-1 1 0 0,1 1-1 0 0,0-1 1 0 0,0 0-1 0 0,0 1 1 0 0,3 7-1 0 0,-2-9-34 0 0,1 0-1 0 0,-1 0 1 0 0,1-1-1 0 0,0 1 1 0 0,0 0-1 0 0,0-1 1 0 0,1 0-1 0 0,0 0 1 0 0,0 0-1 0 0,0 0 0 0 0,5 3 1 0 0,-2-2-40 0 0,0 0-1 0 0,1-1 1 0 0,-1-1 0 0 0,1 1-1 0 0,0-1 1 0 0,14 4 0 0 0,-5-4 8 0 0,0 0 0 0 0,0-1 0 0 0,0-1 0 0 0,1 0 0 0 0,-1-2 0 0 0,28-3 0 0 0,52-18 219 0 0,-15 2 564 0 0,-68 18-433 0 0,-1 0 0 0 0,0 1 0 0 0,1 1 0 0 0,19 1 0 0 0,-19 1-32 0 0,0 1-1 0 0,-1 0 0 0 0,1 1 0 0 0,-1 0 0 0 0,1 1 1 0 0,-1 1-1 0 0,-1 0 0 0 0,1 0 0 0 0,13 10 0 0 0,-7-2 55 0 0,0 1 0 0 0,-1 1 0 0 0,0 0-1 0 0,23 30 1 0 0,83 110 421 0 0,-36-55-299 0 0,-26-31-240 0 0,-12-12 19 0 0,-2-4 88 0 0,46 70-1 0 0,-89-116-168 0 0,4 4 12 0 0,-1 0 0 0 0,-1 1 1 0 0,0 0-1 0 0,0 1 0 0 0,-1 0 0 0 0,4 16 0 0 0,-8-19-16 0 0,0-1 1 0 0,-1 1-1 0 0,0 0 0 0 0,-1-1 1 0 0,0 1-1 0 0,0 0 0 0 0,-2-1 1 0 0,1 1-1 0 0,-1-1 1 0 0,-1 1-1 0 0,1-1 0 0 0,-7 13 1 0 0,-2 3 22 0 0,-2-1 0 0 0,0 0 0 0 0,-25 33 0 0 0,23-38-42 0 0,-1-1 0 0 0,0 0-1 0 0,-2-2 1 0 0,0 1 0 0 0,-32 22-1 0 0,20-19-3 0 0,-2-1 0 0 0,0-2 0 0 0,-39 17 0 0 0,33-20 27 0 0,-1-2 1 0 0,0-1-1 0 0,-1-2 0 0 0,0-1 0 0 0,-1-3 1 0 0,0-1-1 0 0,0-2 0 0 0,0-2 0 0 0,0-1 1 0 0,-49-8-1 0 0,37 2 171 0 0,-56-16 0 0 0,85 15-106 0 0,-1 0 1 0 0,1-2-1 0 0,1-1 1 0 0,-31-17-1 0 0,-32-28 183 0 0,72 46-200 0 0,1-2 0 0 0,1 0 0 0 0,-23-25 0 0 0,13 9 2 0 0,2-1 0 0 0,-18-31 0 0 0,30 44-70 0 0,0 0 0 0 0,2-1 0 0 0,-1 0 0 0 0,2 0 1 0 0,0 0-1 0 0,-3-19 0 0 0,7 24-48 0 0,1 0 0 0 0,0 0 0 0 0,0 0 0 0 0,1-1-1 0 0,1 1 1 0 0,-1 1 0 0 0,2-1 0 0 0,0 0 0 0 0,0 0 0 0 0,1 1 0 0 0,0 0 0 0 0,1 0 0 0 0,9-15 0 0 0,-2 5-123 0 0,2 1 1 0 0,0 1 0 0 0,0 0 0 0 0,2 1-1 0 0,27-24 1 0 0,-12 16-416 0 0,1 2 0 0 0,2 0 0 0 0,64-31 0 0 0,-45 31-734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5.2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524 36 2959 0 0,'-7'-9'5090'0'0,"-21"-15"-166"0"0,27 24-4877 0 0,1-1-1 0 0,-1 1 1 0 0,1 0-1 0 0,-1 0 0 0 0,1-1 1 0 0,-1 1-1 0 0,0 0 1 0 0,1 0-1 0 0,-1 0 1 0 0,0 0-1 0 0,1 0 0 0 0,-1 0 1 0 0,1 0-1 0 0,-1 0 1 0 0,0 0-1 0 0,1 0 1 0 0,-1 0-1 0 0,0 0 1 0 0,0 0-1 0 0,-1 2-16 0 0,1 1 1 0 0,-1-1-1 0 0,1 1 0 0 0,0-1 1 0 0,0 1-1 0 0,0-1 0 0 0,0 1 1 0 0,0-1-1 0 0,0 1 1 0 0,1 0-1 0 0,-1 0 0 0 0,1-1 1 0 0,0 1-1 0 0,0 0 0 0 0,0 0 1 0 0,1 4-1 0 0,0 6 46 0 0,1 0 1 0 0,5 18-1 0 0,21 59 316 0 0,63 138 0 0 0,-74-191-323 0 0,69 173 172 0 0,-61-139-202 0 0,48 162 79 0 0,-61-180-6 0 0,8 72 0 0 0,-18-105-8 0 0,-2 0-1 0 0,0 0 1 0 0,0 0 0 0 0,-2 0-1 0 0,-1 0 1 0 0,0 0 0 0 0,-7 19-1 0 0,8-33-48 0 0,0 0 0 0 0,-1 1 0 0 0,0-1 1 0 0,0 0-1 0 0,-1 0 0 0 0,1-1 0 0 0,-1 1 0 0 0,0-1 0 0 0,-1 0 0 0 0,1 0 0 0 0,-1 0 0 0 0,-6 4 0 0 0,3-3 14 0 0,0-1 1 0 0,0 0-1 0 0,0-1 0 0 0,-1 0 0 0 0,0 0 0 0 0,1-1 0 0 0,-18 4 0 0 0,3-2 1 0 0,-1-2 1 0 0,1-1-1 0 0,0-1 0 0 0,-1-1 0 0 0,1-1 0 0 0,-29-5 0 0 0,20 0-49 0 0,0-1-1 0 0,0-2 0 0 0,0-1 1 0 0,1-2-1 0 0,1-1 0 0 0,0-1 1 0 0,-37-24-1 0 0,45 24-49 0 0,0-2 0 0 0,2 0 0 0 0,0-1 0 0 0,1-1 0 0 0,1-1 0 0 0,-18-23 0 0 0,32 36-32 0 0,-1-1-1 0 0,1 0 0 0 0,0 1 0 0 0,1-1 1 0 0,0-1-1 0 0,0 1 0 0 0,0 0 1 0 0,1-1-1 0 0,0 1 0 0 0,0-1 1 0 0,1 0-1 0 0,0 0 0 0 0,0-7 1 0 0,2-1-1030 0 0,0 1 0 0 0,0 0 0 0 0,2 0 0 0 0,-1 0 0 0 0,10-25 0 0 0,-2 8-3772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5.5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80 31 10135 0 0,'-30'-11'937'0'0,"-19"-8"3957"0"0,50 39-5031 0 0,1 1 0 0 0,1-1 0 0 0,9 29-1 0 0,-6-23-298 0 0,0 0-10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6.08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249 407 8375 0 0,'-28'-7'392'0'0,"0"2"-1"0"0,-36-3 1 0 0,24 3 707 0 0,34 5-946 0 0,1-1-1 0 0,0 1 1 0 0,0 0 0 0 0,-1 0 0 0 0,1 1 0 0 0,0 0 0 0 0,0 0-1 0 0,0 0 1 0 0,0 0 0 0 0,-10 5 0 0 0,14-6-141 0 0,-1 1 1 0 0,1 0-1 0 0,0 1 0 0 0,0-1 1 0 0,-1 0-1 0 0,1 0 0 0 0,0 0 1 0 0,0 1-1 0 0,0-1 0 0 0,0 1 1 0 0,1-1-1 0 0,-1 1 0 0 0,0-1 1 0 0,1 1-1 0 0,-1-1 0 0 0,1 1 0 0 0,-1 2 1 0 0,0-1 5 0 0,0 2-17 0 0,0 1 0 0 0,0-1 0 0 0,1 0 0 0 0,-1 1 0 0 0,1-1 0 0 0,1 1 0 0 0,-1-1 0 0 0,1 1 0 0 0,0-1 0 0 0,0 0 0 0 0,1 0 0 0 0,-1 1 0 0 0,4 5 0 0 0,0 2-1 0 0,2 0 0 0 0,0 0 0 0 0,15 21-1 0 0,-3-11 21 0 0,2 0-1 0 0,0-1 0 0 0,41 31 1 0 0,-50-43 40 0 0,0-2 0 0 0,0 1 1 0 0,1-1-1 0 0,1-1 0 0 0,-1-1 1 0 0,1 0-1 0 0,0 0 0 0 0,0-1 1 0 0,21 4-1 0 0,-25-8 25 0 0,1 1 0 0 0,0-1 0 0 0,0-1 0 0 0,1 0 0 0 0,-1-1 0 0 0,0 0 1 0 0,0 0-1 0 0,-1-1 0 0 0,1-1 0 0 0,0 0 0 0 0,-1 0 0 0 0,1-1 0 0 0,13-7 0 0 0,-7 1 142 0 0,-1 0 0 0 0,0-1 0 0 0,-1 0 0 0 0,27-28 0 0 0,-17 13 130 0 0,37-52-1 0 0,-48 57-301 0 0,0-1 1 0 0,-1-1-1 0 0,-1 0 0 0 0,16-44 0 0 0,-23 52-33 0 0,-1-2 0 0 0,0 1 0 0 0,-1 0-1 0 0,-1-1 1 0 0,0 1 0 0 0,-1-1 0 0 0,-1 0-1 0 0,-3-25 1 0 0,1 32-35 0 0,-1 0-1 0 0,1 0 0 0 0,-2 1 0 0 0,1-1 1 0 0,-1 1-1 0 0,-1 0 0 0 0,0 0 1 0 0,0 0-1 0 0,0 1 0 0 0,-1 0 0 0 0,-1 0 1 0 0,1 0-1 0 0,-9-6 0 0 0,3 3-15 0 0,0 0 0 0 0,-1 1 0 0 0,0 1 0 0 0,-1 0 0 0 0,0 1 0 0 0,0 0 0 0 0,-23-7 0 0 0,24 10 7 0 0,0 2-1 0 0,0-1 1 0 0,-1 2-1 0 0,1 0 0 0 0,-1 0 1 0 0,1 1-1 0 0,-27 2 1 0 0,20 2 8 0 0,-1 0 0 0 0,1 1 0 0 0,0 1 0 0 0,-29 11 0 0 0,32-10-13 0 0,2-1-10 0 0,0 0 1 0 0,1 2 0 0 0,0-1-1 0 0,1 2 1 0 0,-22 14-1 0 0,-67 65-419 0 0,98-82 415 0 0,-1 0-1 0 0,1 0 1 0 0,0 0-1 0 0,0 1 0 0 0,0-1 1 0 0,1 1-1 0 0,0 0 1 0 0,0 0-1 0 0,0 0 1 0 0,1 0-1 0 0,0 1 1 0 0,-2 10-1 0 0,3-13-29 0 0,1 0 0 0 0,0 0 0 0 0,-1 0 0 0 0,1 0-1 0 0,1-1 1 0 0,-1 1 0 0 0,1 0 0 0 0,-1 0 0 0 0,1 0 0 0 0,0 0 0 0 0,0 0 0 0 0,1-1-1 0 0,-1 1 1 0 0,1 0 0 0 0,0-1 0 0 0,0 0 0 0 0,0 1 0 0 0,0-1 0 0 0,1 0 0 0 0,-1 0 0 0 0,1 0-1 0 0,4 4 1 0 0,-1-3-317 0 0,1 1-1 0 0,-1-1 1 0 0,1 0-1 0 0,9 5 1 0 0,8-1-1182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7.29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54 0 1375 0 0,'0'0'66'0'0,"-1"2"-8"0"0,-5 5 1122 0 0,1 0-1 0 0,0 1 0 0 0,1-1 1 0 0,0 1-1 0 0,0 0 1 0 0,1 0-1 0 0,0 0 0 0 0,-4 16 1 0 0,4-5-525 0 0,1 1 1 0 0,-1 25 0 0 0,3-21-651 0 0,-3 47 313 0 0,11 126 0 0 0,-4-168-297 0 0,1 1 0 0 0,1 0 1 0 0,2-1-1 0 0,1 0 1 0 0,1-1-1 0 0,26 51 0 0 0,-29-65 23 0 0,1-1 0 0 0,1-1 0 0 0,0 1-1 0 0,1-1 1 0 0,0-1 0 0 0,1 0 0 0 0,0 0-1 0 0,1-1 1 0 0,19 12 0 0 0,-23-17-3 0 0,0 0 1 0 0,1-1 0 0 0,-1 0-1 0 0,1-1 1 0 0,0 1 0 0 0,0-2-1 0 0,1 1 1 0 0,-1-1-1 0 0,0-1 1 0 0,1 0 0 0 0,-1 0-1 0 0,1-1 1 0 0,-1 0 0 0 0,1 0-1 0 0,-1-1 1 0 0,13-3 0 0 0,-5-1 53 0 0,-1 0 1 0 0,0-1-1 0 0,0-1 1 0 0,0 0 0 0 0,-1-1-1 0 0,0-1 1 0 0,-1 0 0 0 0,1-1-1 0 0,-2-1 1 0 0,0 0-1 0 0,0 0 1 0 0,-1-2 0 0 0,18-23-1 0 0,-16 17-59 0 0,-1 0 0 0 0,0-1 0 0 0,-2-1 0 0 0,-1 0 0 0 0,0 0-1 0 0,-2-1 1 0 0,0 0 0 0 0,-2-1 0 0 0,6-36 0 0 0,-7 33 9 0 0,-2 8-17 0 0,-1 0-1 0 0,1-34 1 0 0,-3 50 3 0 0,1 5-307 0 0,40 110 207 0 0,24 54-20 0 0,-55-142 89 0 0,0-2 0 0 0,1 0 0 0 0,0 0 0 0 0,2-1 0 0 0,24 31 0 0 0,-24-36 0 0 0,1-2 0 0 0,0 1 0 0 0,1-2 0 0 0,1 0 0 0 0,20 13 0 0 0,-29-23 0 0 0,0 1 0 0 0,0-2 0 0 0,1 1 0 0 0,-1-1 0 0 0,1 0 0 0 0,0-1 0 0 0,0 1 0 0 0,0-2 0 0 0,0 1 0 0 0,0-1 0 0 0,0 0 0 0 0,0-1 0 0 0,0 0 0 0 0,0 0 0 0 0,1-1 0 0 0,9-2 0 0 0,-1-1 44 0 0,0-1-1 0 0,0 0 1 0 0,-1-2 0 0 0,0 0-1 0 0,0-1 1 0 0,-1 0-1 0 0,1-1 1 0 0,-2-1 0 0 0,23-19-1 0 0,-18 11 30 0 0,0-1 0 0 0,-1 0-1 0 0,-2-1 1 0 0,0-1 0 0 0,25-43-1 0 0,-20 27-72 0 0,38-66 0 0 0,-47 86 0 0 0,0 0 0 0 0,1 0 0 0 0,23-22 0 0 0,-29 32-3 0 0,-4 4-6 0 0,1 0 0 0 0,0 0 0 0 0,-1 0 0 0 0,1 1 0 0 0,0-1 0 0 0,7-2 0 0 0,-9 4-2 0 0,0 0 0 0 0,0 0 0 0 0,1 0 0 0 0,-1 0 0 0 0,0 0 0 0 0,1 1 0 0 0,-1-1 0 0 0,1 1 0 0 0,-1 0 0 0 0,1-1 0 0 0,-1 1 0 0 0,0 0 0 0 0,1 1 0 0 0,-1-1 0 0 0,1 0 0 0 0,-1 1 0 0 0,1-1 0 0 0,-1 1 0 0 0,0 0 1 0 0,1 0-1 0 0,-1 0 0 0 0,0 0 0 0 0,0 0 0 0 0,0 0 0 0 0,0 0 0 0 0,0 1 0 0 0,4 2 0 0 0,0 2 154 0 0,0 0 0 0 0,0 0 0 0 0,0 1-1 0 0,-1 0 1 0 0,0 0 0 0 0,0 0 0 0 0,-1 0 0 0 0,7 16 0 0 0,-8-17-240 0 0,9 22-164 0 0,-1 1 0 0 0,-2 1-1 0 0,7 31 1 0 0,-7-25-68 0 0,21 55-1 0 0,-19-63 346 0 0,28 46 0 0 0,-32-65-12 0 0,-1 1 0 0 0,1-1 0 0 0,0-1 0 0 0,1 1 0 0 0,0-1 0 0 0,1 0 0 0 0,17 12 0 0 0,-22-17 3 0 0,0-1-1 0 0,1 0 0 0 0,-1 0 1 0 0,1 0-1 0 0,-1 0 1 0 0,1-1-1 0 0,0 1 0 0 0,-1-1 1 0 0,1-1-1 0 0,0 1 1 0 0,0-1-1 0 0,5 0 0 0 0,-2 0 19 0 0,-1-1 0 0 0,1 0-1 0 0,-1-1 1 0 0,0 0 0 0 0,1 0-1 0 0,-1 0 1 0 0,8-5 0 0 0,3-2 61 0 0,-1-2 0 0 0,0 0 1 0 0,-1-1-1 0 0,29-26 0 0 0,-27 21-68 0 0,-1-1-1 0 0,-1 0 0 0 0,0-1 1 0 0,-2-1-1 0 0,20-34 0 0 0,122-271-17 0 0,-147 308 0 0 0,-1 3 0 0 0,5 5 0 0 0,-12 8 0 0 0,1 1 0 0 0,-1 0 0 0 0,0-1 0 0 0,1 1 0 0 0,-1 0 0 0 0,1 0 0 0 0,-1 0 0 0 0,1 0 0 0 0,-1 0 0 0 0,2 0 0 0 0,1 1-4 0 0,-1 0 0 0 0,1 1 0 0 0,-1-1 0 0 0,1 1 0 0 0,-1-1 0 0 0,0 1 0 0 0,0 0 0 0 0,0 1 0 0 0,0-1 0 0 0,0 0 0 0 0,-1 1 0 0 0,1 0 0 0 0,-1-1 0 0 0,1 1 0 0 0,-1 0 0 0 0,2 3 0 0 0,5 9 2 0 0,0 0 0 0 0,6 16 0 0 0,0 7-17 0 0,-2 0 1 0 0,14 63 0 0 0,1 7 19 0 0,-27-101-1 0 0,11 21 0 0 0,-4-15 0 0 0,-7-12 1 0 0,0 0 0 0 0,0-1 0 0 0,-1 1 0 0 0,1 0 0 0 0,0-1 0 0 0,0 1-1 0 0,0 0 1 0 0,0-1 0 0 0,0 1 0 0 0,0-1 0 0 0,2 1 0 0 0,0-1 7 0 0,1 1 0 0 0,0-1 0 0 0,-1 0 0 0 0,1 0 1 0 0,0-1-1 0 0,0 1 0 0 0,-1-1 0 0 0,1 1 0 0 0,-1-1 0 0 0,1 0 1 0 0,-1-1-1 0 0,1 1 0 0 0,-1-1 0 0 0,0 1 0 0 0,1-1 0 0 0,-1 0 0 0 0,0 0 1 0 0,0-1-1 0 0,4-3 0 0 0,7-7 58 0 0,0 0 1 0 0,17-23-1 0 0,-26 30-63 0 0,64-88 105 0 0,-42 55-42 0 0,40-44 0 0 0,-63 79-66 0 0,0 0 0 0 0,0 0 0 0 0,1 0 0 0 0,-1 1 0 0 0,1-1 0 0 0,0 1 0 0 0,7-4 0 0 0,3 3 0 0 0,-12 4-2 0 0,0 0-1 0 0,0 0 0 0 0,1 0 0 0 0,-1 0 1 0 0,0 1-1 0 0,0 0 0 0 0,1-1 1 0 0,-1 1-1 0 0,0 0 0 0 0,0 0 0 0 0,0 1 1 0 0,0-1-1 0 0,0 0 0 0 0,-1 1 1 0 0,1 0-1 0 0,0 0 0 0 0,-1 0 0 0 0,1 0 1 0 0,-1 0-1 0 0,1 0 0 0 0,-1 1 1 0 0,0-1-1 0 0,0 1 0 0 0,2 3 0 0 0,4 7-17 0 0,-1 1-1 0 0,0 0 1 0 0,10 26-1 0 0,-13-29 19 0 0,5 19 2 0 0,-1 1 0 0 0,-1-1 0 0 0,4 44 0 0 0,-3-20 0 0 0,-6-41-73 0 0,1-1-1 0 0,1 1 0 0 0,0-1 1 0 0,8 17-1 0 0,-11-27 14 0 0,-1-1 0 0 0,1 0 0 0 0,0 0 0 0 0,0 1 0 0 0,1-1 0 0 0,-1 0 0 0 0,0 0 0 0 0,0 0 0 0 0,0 0 0 0 0,1 0 0 0 0,-1 0 0 0 0,1-1 0 0 0,-1 1 0 0 0,0 0 0 0 0,1-1 0 0 0,-1 1 0 0 0,1-1 0 0 0,2 1 0 0 0,0 0-256 0 0,-1-1 0 0 0,0 0-1 0 0,0 0 1 0 0,0 0 0 0 0,0 0-1 0 0,0 0 1 0 0,4-1 0 0 0,10-5-1518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28.21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132 542 8751 0 0,'2'2'1783'0'0,"1"1"-1598"0"0,-1-1 0 0 0,1 1 1 0 0,0-1-1 0 0,0 1 0 0 0,0-1 0 0 0,1 0 1 0 0,-1 0-1 0 0,0-1 0 0 0,1 1 0 0 0,0-1 1 0 0,-1 1-1 0 0,1-1 0 0 0,0 0 0 0 0,-1 0 0 0 0,1-1 1 0 0,0 1-1 0 0,0-1 0 0 0,0 0 0 0 0,-1 0 1 0 0,1 0-1 0 0,6-1 0 0 0,-3-1-108 0 0,0 1 0 0 0,0-1 0 0 0,0 0 0 0 0,-1 0 0 0 0,1-1 0 0 0,0 0 1 0 0,-1 0-1 0 0,0-1 0 0 0,0 1 0 0 0,0-1 0 0 0,7-6 0 0 0,11-14-10 0 0,-2 0 0 0 0,0-1-1 0 0,-1-1 1 0 0,-2-1 0 0 0,-1-1 0 0 0,-1-1 0 0 0,-1 0-1 0 0,23-62 1 0 0,-35 79-39 0 0,0 1-1 0 0,-1-1 1 0 0,0-1-1 0 0,-1 1 1 0 0,-1 0 0 0 0,0-1-1 0 0,0 1 1 0 0,-2-20-1 0 0,0 27-17 0 0,1 0-1 0 0,-1 0 1 0 0,0 1-1 0 0,-1-1 1 0 0,1 1-1 0 0,-1-1 1 0 0,0 1 0 0 0,0 0-1 0 0,0-1 1 0 0,-1 1-1 0 0,1 0 1 0 0,-1 0-1 0 0,0 1 1 0 0,0-1-1 0 0,-1 1 1 0 0,1-1-1 0 0,-1 1 1 0 0,1 0-1 0 0,-1 0 1 0 0,0 1 0 0 0,0-1-1 0 0,0 1 1 0 0,-1 0-1 0 0,1 0 1 0 0,-6-2-1 0 0,4 3-26 0 0,1 0 1 0 0,-1 0-1 0 0,0 0 0 0 0,0 1 0 0 0,0 0 0 0 0,0 0 0 0 0,0 1 1 0 0,0-1-1 0 0,1 1 0 0 0,-1 1 0 0 0,0-1 0 0 0,0 1 0 0 0,1 0 1 0 0,-1 0-1 0 0,-9 6 0 0 0,-7 4-87 0 0,1 1 0 0 0,-26 21 0 0 0,45-33 103 0 0,-25 21-49 0 0,0 0 0 0 0,2 1 1 0 0,-34 40-1 0 0,47-49 51 0 0,1 2-1 0 0,1-1 1 0 0,0 2 0 0 0,1-1-1 0 0,1 1 1 0 0,0 0-1 0 0,1 1 1 0 0,-4 18-1 0 0,4-10 1 0 0,2 1 0 0 0,1 0 0 0 0,1 0-1 0 0,1 0 1 0 0,2 0 0 0 0,4 44 0 0 0,-2-54 26 0 0,1 0-1 0 0,1 0 1 0 0,1-1-1 0 0,0 1 1 0 0,1-1 0 0 0,0 0-1 0 0,2-1 1 0 0,0 0 0 0 0,0 0-1 0 0,2 0 1 0 0,16 19 0 0 0,-20-27 7 0 0,1-1 0 0 0,0 0 0 0 0,0 0 0 0 0,0-1 0 0 0,1 0 0 0 0,-1 0 0 0 0,1-1 0 0 0,1 0 0 0 0,-1 0 0 0 0,0-1 0 0 0,1 0 0 0 0,0-1 0 0 0,0 0 0 0 0,0 0 0 0 0,0 0 0 0 0,0-2 0 0 0,0 1 0 0 0,0-1 0 0 0,0 0 0 0 0,0-1 1 0 0,0 0-1 0 0,0 0 0 0 0,0-1 0 0 0,0 0 0 0 0,-1-1 0 0 0,1 0 0 0 0,-1 0 0 0 0,1-1 0 0 0,12-8 0 0 0,15-11 214 0 0,-1-2 0 0 0,-2-1 0 0 0,31-32 0 0 0,-17 10-123 0 0,48-65-1 0 0,-31 15-183 0 0,-39 56 58 0 0,-4 5 1 0 0,-13 21 0 0 0,17-23 0 0 0,-15 28 0 0 0,0 4 11 0 0,-10 7-10 0 0,0 0 0 0 0,0 0 0 0 0,0 0 0 0 0,0 0 0 0 0,0 0 0 0 0,0 0 0 0 0,1 0 0 0 0,-1 0 0 0 0,0-1 0 0 0,0 1 0 0 0,0 0 0 0 0,0 0 0 0 0,0 0 0 0 0,1 0 0 0 0,-1 0 0 0 0,0 0 0 0 0,0 0 0 0 0,0 0 0 0 0,0 0 0 0 0,0 0 0 0 0,1 0 0 0 0,-1 0 0 0 0,0 1 0 0 0,0-1 0 0 0,0 0 0 0 0,0 0 0 0 0,0 0 0 0 0,1 0 0 0 0,-1 0 0 0 0,0 0 0 0 0,0 0 0 0 0,0 0 0 0 0,0 0 0 0 0,0 0 0 0 0,0 0 0 0 0,0 1 0 0 0,0-1 0 0 0,1 0 0 0 0,-1 0 0 0 0,0 0 0 0 0,0 0 0 0 0,0 1 0 0 0,10 7 5 0 0,-1 1 1 0 0,0 0-1 0 0,-1 0 0 0 0,0 1 1 0 0,0 0-1 0 0,10 19 1 0 0,-1 6 8 0 0,14 35-1 0 0,-23-52 5 0 0,0-1 0 0 0,1 0-1 0 0,0-1 1 0 0,18 23 0 0 0,-22-32-9 0 0,0-1 0 0 0,1 0 0 0 0,0 0 1 0 0,0-1-1 0 0,0 1 0 0 0,1-1 0 0 0,-1-1 1 0 0,1 1-1 0 0,1-1 0 0 0,-1-1 0 0 0,0 1 1 0 0,16 4-1 0 0,-18-7 9 0 0,0-1 1 0 0,-1 1-1 0 0,1-1 0 0 0,0 0 1 0 0,-1-1-1 0 0,1 1 0 0 0,0-1 1 0 0,-1 0-1 0 0,1 0 0 0 0,-1 0 1 0 0,1 0-1 0 0,-1-1 0 0 0,1 0 1 0 0,4-3-1 0 0,8-4 83 0 0,-1-1 0 0 0,17-14-1 0 0,-24 17-65 0 0,23-19 107 0 0,-1-3 0 0 0,52-61 0 0 0,-72 77-124 0 0,114-152-1 0 0,-60 74-82 0 0,-35 44 52 0 0,-22 32 6 0 0,14-17-1 0 0,-20 30-72 0 0,-13 11-445 0 0,-8 11 477 0 0,1 1 0 0 0,1 0 0 0 0,-21 34 0 0 0,5-6-7 0 0,-132 199 40 0 0,49-71 14 0 0,113-172-2 0 0,-179 244 116 0 0,147-209-83 0 0,-254 304 102 0 0,60-57-85 0 0,213-263-352 0 0,-22 38-1 0 0,30-48 38 0 0,39 6-5791 0 0,-1-19 3988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30.83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1956 4831 0 0,'0'0'1498'0'0,"1"2"-956"0"0,5 12 737 0 0,-6-11-934 0 0,12 24 4601 0 0,-10-26-4564 0 0,0-1-302 0 0,0 1-1 0 0,0-1 1 0 0,0 0 0 0 0,0 0-1 0 0,0 0 1 0 0,0 0-1 0 0,0 0 1 0 0,0-1-1 0 0,0 1 1 0 0,0-1 0 0 0,0 1-1 0 0,0-1 1 0 0,0 0-1 0 0,0 1 1 0 0,1-2-1 0 0,2-1 68 0 0,-1 0-1 0 0,1 0 0 0 0,-1-1 0 0 0,0 1 1 0 0,5-7-1 0 0,3-3 197 0 0,-2-1 0 0 0,16-25 0 0 0,104-214 1080 0 0,-19-9-1200 0 0,-100 235-203 0 0,15-41-17 0 0,-3-2 0 0 0,-3 0 1 0 0,11-78-1 0 0,-14 30-4 0 0,2-133-1 0 0,-19 198 40 0 0,-1 0 0 0 0,-3 0 0 0 0,-12-59 0 0 0,8 73-7 0 0,-2 0-1 0 0,-1 1 0 0 0,-2 1 1 0 0,-34-67-1 0 0,43 95-30 0 0,-2 0 0 0 0,1 0 0 0 0,-1 0 0 0 0,-1 0 0 0 0,0 1 0 0 0,0 0 0 0 0,0 0 0 0 0,-1 1 0 0 0,-1 0 0 0 0,1 1 0 0 0,-12-8 0 0 0,18 13-6 0 0,1 0 1 0 0,-1 0-1 0 0,1 1 0 0 0,-1-1 1 0 0,1 0-1 0 0,-1 1 0 0 0,0-1 0 0 0,0 1 1 0 0,1-1-1 0 0,-1 1 0 0 0,0 0 0 0 0,0 0 1 0 0,1 0-1 0 0,-1 0 0 0 0,0 0 1 0 0,0 0-1 0 0,1 0 0 0 0,-1 1 0 0 0,0-1 1 0 0,0 0-1 0 0,1 1 0 0 0,-1 0 0 0 0,0-1 1 0 0,1 1-1 0 0,-1 0 0 0 0,1 0 0 0 0,-1 0 1 0 0,1 0-1 0 0,-1 0 0 0 0,1 0 1 0 0,0 0-1 0 0,0 1 0 0 0,-1-1 0 0 0,1 0 1 0 0,0 1-1 0 0,-1 1 0 0 0,-2 3-22 0 0,0 1-1 0 0,1 0 0 0 0,-1 0 0 0 0,1 0 1 0 0,1 0-1 0 0,-1 1 0 0 0,1-1 1 0 0,1 1-1 0 0,-1-1 0 0 0,1 1 1 0 0,0 13-1 0 0,1 4-23 0 0,1 0 0 0 0,6 31 0 0 0,-3-34 44 0 0,0 0-1 0 0,2 0 0 0 0,0 0 0 0 0,2-1 1 0 0,0 0-1 0 0,1 0 0 0 0,2-1 1 0 0,0-1-1 0 0,1 0 0 0 0,21 27 1 0 0,-23-34 8 0 0,0-2 0 0 0,0 1 1 0 0,1-1-1 0 0,0-1 1 0 0,1 0-1 0 0,0-1 1 0 0,0 0-1 0 0,1 0 0 0 0,0-2 1 0 0,0 0-1 0 0,0 0 1 0 0,1-1-1 0 0,0-1 0 0 0,0 0 1 0 0,0-1-1 0 0,1 0 1 0 0,17 0-1 0 0,-4-2 27 0 0,-1-2 0 0 0,1 0 0 0 0,0-2-1 0 0,-1-2 1 0 0,42-11 0 0 0,-36 6 46 0 0,0-3 1 0 0,-1 0-1 0 0,-1-2 1 0 0,32-20-1 0 0,21-19 34 0 0,-2-4 0 0 0,116-105-1 0 0,-149 113-72 0 0,65-84 0 0 0,-101 118-38 0 0,-4 3-14 0 0,-7 11-70 0 0,-4 5-158 0 0,-37 75 54 0 0,-88 128-1 0 0,17-33 133 0 0,24-20 87 0 0,-117 288-1 0 0,126-186 38 0 0,71-225-61 0 0,1 1 0 0 0,2 0 0 0 0,0 0 0 0 0,2 0 1 0 0,6 51-1 0 0,-2-57-33 0 0,1-1 1 0 0,1 0 0 0 0,1 0-1 0 0,1 0 1 0 0,2-1 0 0 0,0 0 0 0 0,19 33-1 0 0,-23-48 4 0 0,0-1 0 0 0,0 1 1 0 0,0-1-1 0 0,1 0 0 0 0,1-1 0 0 0,-1 0 0 0 0,1 0 0 0 0,0 0 0 0 0,0 0 1 0 0,1-1-1 0 0,-1-1 0 0 0,1 1 0 0 0,0-1 0 0 0,12 4 0 0 0,-8-4-8 0 0,1-1 0 0 0,-1-1 0 0 0,1 1 0 0 0,-1-2 0 0 0,1 0 0 0 0,0-1 0 0 0,-1 0 0 0 0,1 0 0 0 0,21-5 0 0 0,-12 0 67 0 0,1 0-1 0 0,-1-2 0 0 0,0-1 0 0 0,25-12 1 0 0,80-49 305 0 0,-90 46-248 0 0,2 2 1 0 0,0 1-1 0 0,48-16 1 0 0,-79 34-90 0 0,0 0 1 0 0,0 0 0 0 0,0 0 0 0 0,1 1-1 0 0,9 0 1 0 0,-2 4-2 0 0,-8-1 0 0 0,-1 1 0 0 0,0-1 0 0 0,13 8 0 0 0,30 26 0 0 0,-35-27 0 0 0,20 6 0 0 0,-20-12 0 0 0,-7-3 0 0 0,-1-1 0 0 0,1 0 0 0 0,-1-1 0 0 0,0 0 0 0 0,1 0 0 0 0,-1-1 0 0 0,0 0 0 0 0,0 0 0 0 0,-1 0 0 0 0,1-1 0 0 0,-1 0 0 0 0,0 0 0 0 0,9-8 0 0 0,0-2-22 0 0,0 0 0 0 0,0-1 0 0 0,20-28 0 0 0,47-82 22 0 0,-67 99 0 0 0,-1-1 0 0 0,19-57 0 0 0,-30 70-30 0 0,0 0 0 0 0,-1 0 0 0 0,0-1 0 0 0,-1 1 0 0 0,0 0 0 0 0,-1-1 0 0 0,-1 1 0 0 0,-1-1 0 0 0,0 1 0 0 0,0 0-1 0 0,-2 0 1 0 0,0 0 0 0 0,0 0 0 0 0,-1 0 0 0 0,-1 1 0 0 0,0 0 0 0 0,-1 0 0 0 0,0 1 0 0 0,-10-13 0 0 0,8 16-54 0 0,-1 0-1 0 0,0 1 1 0 0,0 0 0 0 0,-1 0 0 0 0,0 1-1 0 0,0 0 1 0 0,-1 1 0 0 0,1 1 0 0 0,-18-6-1 0 0,18 7 48 0 0,-1 0 0 0 0,0 1 0 0 0,0 1 0 0 0,0 0-1 0 0,0 0 1 0 0,-1 1 0 0 0,1 1 0 0 0,0 0 0 0 0,0 1 0 0 0,-1 0-1 0 0,1 1 1 0 0,0 0 0 0 0,0 1 0 0 0,0 0 0 0 0,1 1 0 0 0,-20 8-1 0 0,6 2-73 0 0,1 0-1 0 0,0 1 1 0 0,1 1 0 0 0,0 1-1 0 0,2 2 1 0 0,-23 22-1 0 0,30-26 32 0 0,0-1 0 0 0,1 2-1 0 0,-22 33 1 0 0,31-42 60 0 0,0 0 1 0 0,1 0-1 0 0,0 1 1 0 0,0 0-1 0 0,0-1 0 0 0,1 1 1 0 0,0 0-1 0 0,1 0 1 0 0,0 0-1 0 0,0 0 0 0 0,1 0 1 0 0,1 15-1 0 0,0-15 0 0 0,0 0 0 0 0,0 0 0 0 0,1-1 0 0 0,0 1 0 0 0,1-1 0 0 0,0 0 0 0 0,0 1 0 0 0,1-1 0 0 0,-1 0 0 0 0,10 12 0 0 0,-5-10 0 0 0,-1-1-1 0 0,2 0 1 0 0,-1-1 0 0 0,1 1-1 0 0,0-1 1 0 0,19 10 0 0 0,-8-6 4 0 0,0-2 1 0 0,0 0-1 0 0,1-1 1 0 0,0-1-1 0 0,33 6 1 0 0,-10-6 187 0 0,77 3-1 0 0,-107-10-99 0 0,1 2-1 0 0,-1 0 1 0 0,1 0-1 0 0,-1 1 1 0 0,25 9-1 0 0,-29-7-38 0 0,0-1 1 0 0,0 1-1 0 0,0 1 0 0 0,-1 0 0 0 0,0 0 0 0 0,0 1 0 0 0,-1 0 0 0 0,11 11 0 0 0,1 5 44 0 0,-1 1 0 0 0,0 1 0 0 0,19 36 0 0 0,-27-43-21 0 0,0-1 1 0 0,1-1-1 0 0,1 0 0 0 0,22 22 1 0 0,-28-32-28 0 0,0 1 0 0 0,1-1 0 0 0,0-1 0 0 0,-1 1 0 0 0,2-1 0 0 0,-1-1 0 0 0,0 1-1 0 0,1-2 1 0 0,0 1 0 0 0,0-1 0 0 0,17 4 0 0 0,-19-7-2 0 0,1 0-1 0 0,-1 0 1 0 0,1 0-1 0 0,-1-1 1 0 0,0 0-1 0 0,1 0 1 0 0,-1-1-1 0 0,0 0 1 0 0,0 0-1 0 0,0-1 1 0 0,0 0-1 0 0,0 0 1 0 0,11-8-1 0 0,5-4 79 0 0,-1-2 0 0 0,27-24 0 0 0,-46 38-95 0 0,29-29 42 0 0,-1-1-1 0 0,-1-2 0 0 0,-2-1 1 0 0,-2-1-1 0 0,25-47 0 0 0,-44 74-46 0 0,42-69 45 0 0,-41 68-44 0 0,0 1-1 0 0,0 0 1 0 0,1 0 0 0 0,20-16 0 0 0,-16 19-6 0 0,-12 7 0 0 0,0-1 0 0 0,0 1 0 0 0,1 0 0 0 0,-1 0 0 0 0,0 0 0 0 0,0 0 0 0 0,1 0 0 0 0,-1 0 0 0 0,0 0 0 0 0,0 1 0 0 0,2-1 0 0 0,-2 1 0 0 0,1-1 0 0 0,0 1 0 0 0,-1 0 0 0 0,1 0 0 0 0,-1 0 0 0 0,1 0 0 0 0,-1 0 0 0 0,0 0 0 0 0,2 1 0 0 0,1 2 0 0 0,-1 0 0 0 0,0 0-1 0 0,0 0 1 0 0,0 1 0 0 0,-1-1 0 0 0,1 1-1 0 0,-1 0 1 0 0,0-1 0 0 0,-1 1 0 0 0,3 7-1 0 0,-1 5 6 0 0,3 29 0 0 0,-5-34 0 0 0,0 8 41 0 0,-1-12-27 0 0,0 0-1 0 0,1-1 1 0 0,2 9-1 0 0,1-1 5 0 0,-3-14-19 0 0,-1 1 0 0 0,1-1 1 0 0,0 0-1 0 0,0 1 0 0 0,0-1 0 0 0,0 0 1 0 0,0 0-1 0 0,0 0 0 0 0,2 2 1 0 0,-1-2-5 0 0,1 1 1 0 0,0 0 0 0 0,0-1-1 0 0,0 0 1 0 0,1 1-1 0 0,-1-1 1 0 0,0 0 0 0 0,0-1-1 0 0,0 1 1 0 0,1-1 0 0 0,-1 1-1 0 0,0-1 1 0 0,1 0 0 0 0,-1 0-1 0 0,0-1 1 0 0,1 1 0 0 0,5-2-1 0 0,6-2 0 0 0,-1 0-1 0 0,23-10 1 0 0,-30 10 0 0 0,85-41-72 0 0,-61 28 72 0 0,-22 13 15 0 0,1 0 0 0 0,-1 0 0 0 0,1 1 0 0 0,0 0-1 0 0,-1 0 1 0 0,1 1 0 0 0,0 0 0 0 0,0 1 0 0 0,1 1 0 0 0,17 0-1 0 0,-20 1 33 0 0,0 0 0 0 0,0 0 0 0 0,0 1-1 0 0,-1 0 1 0 0,1 1 0 0 0,0-1 0 0 0,-1 2-1 0 0,1-1 1 0 0,-1 1 0 0 0,0 0-1 0 0,0 0 1 0 0,-1 1 0 0 0,1 0 0 0 0,7 8-1 0 0,20 24 186 0 0,-24-26 8 0 0,-1-3-160 0 0,2 0 0 0 0,-5-6-13 0 0,11 5-281 0 0,1-1 1 0 0,0-1-1 0 0,0 0 0 0 0,0-2 1 0 0,32 3-1 0 0,-40-6-394 0 0,-1 0 0 0 0,0-1-1 0 0,1 0 1 0 0,-1-1 0 0 0,0 0 0 0 0,0 0 0 0 0,0-1 0 0 0,0 0 0 0 0,0-1-1 0 0,-1 0 1 0 0,13-7 0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31.26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77 0 9215 0 0,'-16'18'408'0'0,"6"-6"80"0"0,-4 1-392 0 0,-23 19 5416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31.88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165 1061 13039 0 0,'0'0'1186'0'0,"2"-2"-978"0"0,20-21 175 0 0,0-1 0 0 0,-2-1 0 0 0,-1-2 1 0 0,-1 1-1 0 0,-1-2 0 0 0,-2 0 0 0 0,-1-1 1 0 0,16-44-1 0 0,-21 45-359 0 0,14-37 3 0 0,18-88-1 0 0,-30 90-169 0 0,6-88 1 0 0,-16 127 83 0 0,-1-1 1 0 0,-1 1 0 0 0,-1 0 0 0 0,-2 0-1 0 0,0 1 1 0 0,-14-46 0 0 0,15 62 59 0 0,0 1 1 0 0,0-1-1 0 0,-1 1 1 0 0,1 0-1 0 0,-1 0 1 0 0,0 0-1 0 0,-1 0 1 0 0,0 1-1 0 0,0-1 1 0 0,0 1-1 0 0,0 1 1 0 0,-1-1-1 0 0,-8-5 1 0 0,10 8 0 0 0,-1-1-1 0 0,1 1 1 0 0,-1 0 0 0 0,1 0 0 0 0,-1 1 0 0 0,0 0 0 0 0,0-1 0 0 0,0 1 0 0 0,0 1 0 0 0,0-1 0 0 0,0 1 0 0 0,0 0 0 0 0,0 0 0 0 0,0 0 0 0 0,0 1 0 0 0,1 0-1 0 0,-1 0 1 0 0,0 0 0 0 0,0 0 0 0 0,-5 3 0 0 0,-2 2-2 0 0,-1 1 0 0 0,2 0 0 0 0,-1 1 0 0 0,1 0 0 0 0,0 1 0 0 0,1 0 0 0 0,0 0 0 0 0,0 1 0 0 0,1 1 0 0 0,0 0 0 0 0,-9 15 0 0 0,3-1 0 0 0,1 1 0 0 0,1 0 0 0 0,1 1 0 0 0,-12 37 0 0 0,17-38 5 0 0,1 0 1 0 0,0 0-1 0 0,3 0 0 0 0,0 1 0 0 0,1 43 0 0 0,4-33 13 0 0,2 0-1 0 0,1-1 0 0 0,15 56 0 0 0,2-26 8 0 0,2-1 0 0 0,3-1 0 0 0,66 114 0 0 0,-62-126-79 0 0,3-1 0 0 0,2-2 0 0 0,2-1-1 0 0,2-2 1 0 0,72 64 0 0 0,-100-101 35 0 0,0 0 0 0 0,0 0 0 0 0,1-1-1 0 0,0 0 1 0 0,25 10 0 0 0,-29-15 15 0 0,-1 0 0 0 0,1-1 0 0 0,0 0 0 0 0,0 0 0 0 0,0-1 0 0 0,0 0 0 0 0,0-1 0 0 0,0 0 0 0 0,0 0 0 0 0,0-1 0 0 0,9-2 0 0 0,-3-1 23 0 0,0 0 0 0 0,-1-1 1 0 0,1-1-1 0 0,-1 0 0 0 0,0-1 0 0 0,-1-1 0 0 0,1 0 0 0 0,-2-1 0 0 0,1 0 0 0 0,-1-1 0 0 0,0 0 1 0 0,-1-1-1 0 0,-1 0 0 0 0,19-25 0 0 0,-20 23 7 0 0,-1 1-1 0 0,0-2 1 0 0,-1 1-1 0 0,-1-1 1 0 0,0 0-1 0 0,-1 0 1 0 0,0-1 0 0 0,-1 0-1 0 0,-1 1 1 0 0,0-2-1 0 0,-1 1 1 0 0,-1 0-1 0 0,0 0 1 0 0,-1 0 0 0 0,-2-21-1 0 0,1 31-8 0 0,0 0-1 0 0,0 1 1 0 0,0-1-1 0 0,-1 0 1 0 0,1 0-1 0 0,-1 1 1 0 0,0-1-1 0 0,0 1 1 0 0,-1 0-1 0 0,-4-7 1 0 0,7 10-15 0 0,0 1 0 0 0,-1 0 1 0 0,1 0-1 0 0,0-1 1 0 0,0 1-1 0 0,0 0 0 0 0,0-1 1 0 0,-1 1-1 0 0,1 0 1 0 0,0 0-1 0 0,0 0 0 0 0,0-1 1 0 0,-1 1-1 0 0,1 0 1 0 0,0 0-1 0 0,0 0 0 0 0,-1-1 1 0 0,1 1-1 0 0,0 0 1 0 0,-1 0-1 0 0,1 0 0 0 0,0 0 1 0 0,0 0-1 0 0,-1 0 1 0 0,1 0-1 0 0,0 0 0 0 0,-1 0 1 0 0,1 0-1 0 0,0 0 1 0 0,-1 0-1 0 0,1 0 0 0 0,0 0 1 0 0,0 0-1 0 0,-1 0 1 0 0,1 0-1 0 0,0 0 1 0 0,-1 0-1 0 0,1 0 0 0 0,0 0 1 0 0,0 0-1 0 0,-1 1 1 0 0,1-1-1 0 0,0 0 0 0 0,-1 0 1 0 0,1 0-1 0 0,0 1 1 0 0,0-1-1 0 0,0 0 0 0 0,-1 0 1 0 0,1 1-1 0 0,-8 11 1 0 0,8-12-6 0 0,-3 8-18 0 0,0 0 0 0 0,1 1-1 0 0,0-1 1 0 0,0 0-1 0 0,1 1 1 0 0,0-1 0 0 0,1 1-1 0 0,-1-1 1 0 0,3 14 0 0 0,1 5-6 0 0,11 44 1 0 0,-9-51 14 0 0,1-1 0 0 0,1 0 1 0 0,1 0-1 0 0,11 20 1 0 0,-12-27 11 0 0,0-1 1 0 0,0 0-1 0 0,1-1 1 0 0,0 0-1 0 0,1 0 1 0 0,0-1 0 0 0,16 14-1 0 0,-20-20 2 0 0,-1 0 0 0 0,1-1 0 0 0,-1 1 0 0 0,1-1 0 0 0,0 0 0 0 0,0 0 0 0 0,0 0-1 0 0,0-1 1 0 0,0 0 0 0 0,0 0 0 0 0,0 0 0 0 0,1 0 0 0 0,-1-1 0 0 0,0 0 0 0 0,0 0 0 0 0,1-1 0 0 0,-1 1-1 0 0,0-1 1 0 0,0 0 0 0 0,0 0 0 0 0,0-1 0 0 0,0 0 0 0 0,7-3 0 0 0,7-5 23 0 0,0-1 1 0 0,-1 0-1 0 0,0-2 0 0 0,22-19 1 0 0,-18 13-1 0 0,-8 8-7 0 0,0-2 0 0 0,-1 0-1 0 0,-1 0 1 0 0,0-2 0 0 0,-1 1 0 0 0,-1-1 0 0 0,16-29 0 0 0,-22 36 16 0 0,0-1 0 0 0,0 0 0 0 0,-1 0 0 0 0,0 0-1 0 0,0 0 1 0 0,-1-1 0 0 0,0 1 0 0 0,-1-1 0 0 0,0 0 0 0 0,0 1-1 0 0,-1-1 1 0 0,-1 1 0 0 0,0-1 0 0 0,0 0 0 0 0,0 1-1 0 0,-5-14 1 0 0,4 19 14 0 0,0-1 1 0 0,-1 1-1 0 0,0-1 0 0 0,-5-6 0 0 0,7 9-29 0 0,-2 1 55 0 0,-17-1-59 0 0,14 4-17 0 0,2 0 3 0 0,1 0 0 0 0,-1 0-1 0 0,0 0 0 0 0,1 0 0 0 0,-1 0 1 0 0,1 0-1 0 0,0 1 0 0 0,0-1 1 0 0,0 1-1 0 0,0 0 0 0 0,0 0 1 0 0,1 0-1 0 0,-1 1 0 0 0,1-1 1 0 0,0 1-1 0 0,0-1 0 0 0,0 1 1 0 0,0-1-1 0 0,1 1 0 0 0,-2 5 0 0 0,0 0-23 0 0,1-1-1 0 0,0 1 1 0 0,0 0-1 0 0,1-1 0 0 0,0 1 1 0 0,1 0-1 0 0,1 17 1 0 0,2-11 5 0 0,0 0 1 0 0,1-1 0 0 0,0 1 0 0 0,2-1 0 0 0,-1 0 0 0 0,2 0-1 0 0,0 0 1 0 0,0-1 0 0 0,2 0 0 0 0,-1-1 0 0 0,2 0 0 0 0,-1 0 0 0 0,2-1-1 0 0,14 13 1 0 0,-15-15-56 0 0,1 0 0 0 0,0-1 0 0 0,0 0 0 0 0,1-1 1 0 0,0 0-1 0 0,0-1 0 0 0,0-1 0 0 0,1 0 0 0 0,0 0 0 0 0,0-1 0 0 0,0-1 0 0 0,1 0 0 0 0,-1-1 0 0 0,1 0 0 0 0,-1-1 0 0 0,16-1 0 0 0,-21-1-95 0 0,0 0 0 0 0,1-1 0 0 0,-1 0 0 0 0,0 0 0 0 0,0-1-1 0 0,0 0 1 0 0,-1 0 0 0 0,9-5 0 0 0,-6 2-1434 0 0,0 0 0 0 0,16-15 1 0 0,-2-2-3137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16T00:02:32.2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1375 0 0,'1'5'11716'0'0,"0"8"-10128"0"0,1 0 0 0 0,5 20 0 0 0,14 27-341 0 0,35 57-1733 0 0,-48-103 741 0 0,74 131-227 0 0,-68-124-97 0 0,2 0 1 0 0,0-1 0 0 0,1 0 0 0 0,28 23 0 0 0,-11-16-252 0 0,-1-3-7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9F389-A258-444C-9A1F-433E8C1C0A9D}" type="datetimeFigureOut">
              <a:rPr lang="en-GB" smtClean="0"/>
              <a:t>03/07/2022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CAE28-32BC-41B5-9D7C-56A5E5A9624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177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Last step.</a:t>
            </a:r>
          </a:p>
          <a:p>
            <a:r>
              <a:rPr lang="it-IT" dirty="0" err="1"/>
              <a:t>Finally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are </a:t>
            </a:r>
            <a:r>
              <a:rPr lang="it-IT" dirty="0" err="1"/>
              <a:t>at</a:t>
            </a:r>
            <a:r>
              <a:rPr lang="it-IT" dirty="0"/>
              <a:t> the decoding stage. </a:t>
            </a:r>
          </a:p>
          <a:p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quite</a:t>
            </a:r>
            <a:r>
              <a:rPr lang="it-IT" dirty="0"/>
              <a:t> common in </a:t>
            </a:r>
            <a:r>
              <a:rPr lang="it-IT" dirty="0" err="1"/>
              <a:t>neuroscience</a:t>
            </a:r>
            <a:r>
              <a:rPr lang="it-IT" dirty="0"/>
              <a:t> to assume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when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a single </a:t>
            </a:r>
            <a:r>
              <a:rPr lang="it-IT" dirty="0" err="1"/>
              <a:t>trajectory</a:t>
            </a:r>
            <a:r>
              <a:rPr lang="it-IT" dirty="0"/>
              <a:t> (or burst of activity)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classified</a:t>
            </a:r>
            <a:r>
              <a:rPr lang="it-IT" dirty="0"/>
              <a:t> </a:t>
            </a:r>
            <a:r>
              <a:rPr lang="it-IT" dirty="0" err="1"/>
              <a:t>according</a:t>
            </a:r>
            <a:r>
              <a:rPr lang="it-IT" dirty="0"/>
              <a:t> to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resemblance</a:t>
            </a:r>
            <a:r>
              <a:rPr lang="it-IT" dirty="0"/>
              <a:t> to the possibile patterns </a:t>
            </a:r>
            <a:r>
              <a:rPr lang="it-IT" dirty="0" err="1"/>
              <a:t>which</a:t>
            </a:r>
            <a:r>
              <a:rPr lang="it-IT" dirty="0"/>
              <a:t> are </a:t>
            </a:r>
            <a:r>
              <a:rPr lang="it-IT" dirty="0" err="1"/>
              <a:t>known</a:t>
            </a:r>
            <a:r>
              <a:rPr lang="it-IT" dirty="0"/>
              <a:t> to the network</a:t>
            </a:r>
          </a:p>
          <a:p>
            <a:endParaRPr lang="it-IT" dirty="0"/>
          </a:p>
          <a:p>
            <a:r>
              <a:rPr lang="it-IT" dirty="0"/>
              <a:t>So for </a:t>
            </a:r>
            <a:r>
              <a:rPr lang="it-IT" dirty="0" err="1"/>
              <a:t>every</a:t>
            </a:r>
            <a:r>
              <a:rPr lang="it-IT" dirty="0"/>
              <a:t> </a:t>
            </a:r>
            <a:r>
              <a:rPr lang="it-IT" dirty="0" err="1"/>
              <a:t>trajectory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indeed</a:t>
            </a:r>
            <a:r>
              <a:rPr lang="it-IT" dirty="0"/>
              <a:t> </a:t>
            </a:r>
            <a:r>
              <a:rPr lang="it-IT" dirty="0" err="1"/>
              <a:t>implement</a:t>
            </a:r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search</a:t>
            </a:r>
            <a:r>
              <a:rPr lang="it-IT" dirty="0"/>
              <a:t>. </a:t>
            </a:r>
            <a:r>
              <a:rPr lang="it-IT" dirty="0" err="1"/>
              <a:t>We</a:t>
            </a:r>
            <a:r>
              <a:rPr lang="it-IT" dirty="0"/>
              <a:t> go in the library of templates and check </a:t>
            </a:r>
            <a:r>
              <a:rPr lang="it-IT" dirty="0" err="1"/>
              <a:t>whether</a:t>
            </a:r>
            <a:r>
              <a:rPr lang="it-IT" dirty="0"/>
              <a:t> the </a:t>
            </a:r>
            <a:r>
              <a:rPr lang="it-IT" dirty="0" err="1"/>
              <a:t>specific</a:t>
            </a:r>
            <a:r>
              <a:rPr lang="it-IT" dirty="0"/>
              <a:t> </a:t>
            </a:r>
            <a:r>
              <a:rPr lang="it-IT" dirty="0" err="1"/>
              <a:t>spectrum</a:t>
            </a:r>
            <a:r>
              <a:rPr lang="it-IT" dirty="0"/>
              <a:t> </a:t>
            </a:r>
            <a:r>
              <a:rPr lang="it-IT" dirty="0" err="1"/>
              <a:t>corresponding</a:t>
            </a:r>
            <a:r>
              <a:rPr lang="it-IT" dirty="0"/>
              <a:t> to the </a:t>
            </a:r>
            <a:r>
              <a:rPr lang="it-IT" dirty="0" err="1"/>
              <a:t>current</a:t>
            </a:r>
            <a:r>
              <a:rPr lang="it-IT" dirty="0"/>
              <a:t> </a:t>
            </a:r>
            <a:r>
              <a:rPr lang="it-IT" dirty="0" err="1"/>
              <a:t>simulation</a:t>
            </a:r>
            <a:r>
              <a:rPr lang="it-IT" dirty="0"/>
              <a:t> </a:t>
            </a:r>
            <a:r>
              <a:rPr lang="it-IT" dirty="0" err="1"/>
              <a:t>resembles</a:t>
            </a:r>
            <a:r>
              <a:rPr lang="it-IT" dirty="0"/>
              <a:t> or </a:t>
            </a:r>
            <a:r>
              <a:rPr lang="it-IT" dirty="0" err="1"/>
              <a:t>not</a:t>
            </a:r>
            <a:r>
              <a:rPr lang="it-IT" dirty="0"/>
              <a:t> to the templates </a:t>
            </a:r>
            <a:r>
              <a:rPr lang="it-IT" dirty="0" err="1"/>
              <a:t>stored</a:t>
            </a:r>
            <a:r>
              <a:rPr lang="it-IT" dirty="0"/>
              <a:t> in the library. The template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resembles</a:t>
            </a:r>
            <a:r>
              <a:rPr lang="it-IT" dirty="0"/>
              <a:t> </a:t>
            </a:r>
            <a:r>
              <a:rPr lang="it-IT" dirty="0" err="1"/>
              <a:t>most</a:t>
            </a:r>
            <a:r>
              <a:rPr lang="it-IT" dirty="0"/>
              <a:t> to the </a:t>
            </a:r>
            <a:r>
              <a:rPr lang="it-IT" dirty="0" err="1"/>
              <a:t>current</a:t>
            </a:r>
            <a:r>
              <a:rPr lang="it-IT" dirty="0"/>
              <a:t> data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win</a:t>
            </a:r>
            <a:r>
              <a:rPr lang="it-IT" dirty="0"/>
              <a:t>. And </a:t>
            </a:r>
            <a:r>
              <a:rPr lang="it-IT" dirty="0" err="1"/>
              <a:t>we</a:t>
            </a:r>
            <a:r>
              <a:rPr lang="it-IT" dirty="0"/>
              <a:t> make the </a:t>
            </a:r>
            <a:r>
              <a:rPr lang="it-IT" dirty="0" err="1"/>
              <a:t>simple</a:t>
            </a:r>
            <a:r>
              <a:rPr lang="it-IT" dirty="0"/>
              <a:t> </a:t>
            </a:r>
            <a:r>
              <a:rPr lang="it-IT" dirty="0" err="1"/>
              <a:t>assumption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, </a:t>
            </a:r>
            <a:r>
              <a:rPr lang="it-IT" dirty="0" err="1"/>
              <a:t>since</a:t>
            </a:r>
            <a:r>
              <a:rPr lang="it-IT" dirty="0"/>
              <a:t> the </a:t>
            </a:r>
            <a:r>
              <a:rPr lang="it-IT" dirty="0" err="1"/>
              <a:t>current</a:t>
            </a:r>
            <a:r>
              <a:rPr lang="it-IT" dirty="0"/>
              <a:t> </a:t>
            </a:r>
            <a:r>
              <a:rPr lang="it-IT" dirty="0" err="1"/>
              <a:t>singal</a:t>
            </a:r>
            <a:r>
              <a:rPr lang="it-IT" dirty="0"/>
              <a:t> </a:t>
            </a:r>
            <a:r>
              <a:rPr lang="it-IT" dirty="0" err="1"/>
              <a:t>resembles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template, the </a:t>
            </a:r>
            <a:r>
              <a:rPr lang="it-IT" dirty="0" err="1"/>
              <a:t>current</a:t>
            </a:r>
            <a:r>
              <a:rPr lang="it-IT" dirty="0"/>
              <a:t> INPUT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classified</a:t>
            </a:r>
            <a:r>
              <a:rPr lang="it-IT" dirty="0"/>
              <a:t> with the </a:t>
            </a:r>
            <a:r>
              <a:rPr lang="it-IT" dirty="0" err="1"/>
              <a:t>numberl</a:t>
            </a:r>
            <a:r>
              <a:rPr lang="it-IT" dirty="0"/>
              <a:t> label </a:t>
            </a:r>
            <a:r>
              <a:rPr lang="it-IT" dirty="0" err="1"/>
              <a:t>attached</a:t>
            </a:r>
            <a:r>
              <a:rPr lang="it-IT" dirty="0"/>
              <a:t> to </a:t>
            </a:r>
            <a:r>
              <a:rPr lang="it-IT" dirty="0" err="1"/>
              <a:t>that</a:t>
            </a:r>
            <a:r>
              <a:rPr lang="it-IT" dirty="0"/>
              <a:t> template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10100-8CC0-44C4-A1DF-03848E4BEFB0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722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2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7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58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68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1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6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6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8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5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2D01-229B-42B0-973A-C84E077605C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03/07/2022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0E6B6-73C4-4692-9CA4-CEE97963BF2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6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gif"/><Relationship Id="rId10" Type="http://schemas.openxmlformats.org/officeDocument/2006/relationships/image" Target="../media/image9.png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.org/doi/10.1126/sciadv.aav7903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hyperlink" Target="https://www.science.org/doi/10.1126/sciadv.aav790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38.png"/><Relationship Id="rId3" Type="http://schemas.openxmlformats.org/officeDocument/2006/relationships/customXml" Target="../ink/ink1.xml"/><Relationship Id="rId12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9" Type="http://schemas.openxmlformats.org/officeDocument/2006/relationships/customXml" Target="../ink/ink2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54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1.emf"/><Relationship Id="rId4" Type="http://schemas.openxmlformats.org/officeDocument/2006/relationships/image" Target="../media/image5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57.emf"/><Relationship Id="rId7" Type="http://schemas.openxmlformats.org/officeDocument/2006/relationships/image" Target="../media/image6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10" Type="http://schemas.openxmlformats.org/officeDocument/2006/relationships/image" Target="../media/image64.emf"/><Relationship Id="rId4" Type="http://schemas.openxmlformats.org/officeDocument/2006/relationships/image" Target="../media/image58.emf"/><Relationship Id="rId9" Type="http://schemas.openxmlformats.org/officeDocument/2006/relationships/image" Target="../media/image6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71.png"/><Relationship Id="rId18" Type="http://schemas.openxmlformats.org/officeDocument/2006/relationships/customXml" Target="../ink/ink10.xml"/><Relationship Id="rId3" Type="http://schemas.openxmlformats.org/officeDocument/2006/relationships/image" Target="../media/image68.png"/><Relationship Id="rId21" Type="http://schemas.openxmlformats.org/officeDocument/2006/relationships/image" Target="../media/image75.png"/><Relationship Id="rId7" Type="http://schemas.openxmlformats.org/officeDocument/2006/relationships/image" Target="../media/image680.png"/><Relationship Id="rId12" Type="http://schemas.openxmlformats.org/officeDocument/2006/relationships/customXml" Target="../ink/ink7.xml"/><Relationship Id="rId17" Type="http://schemas.openxmlformats.org/officeDocument/2006/relationships/image" Target="../media/image73.png"/><Relationship Id="rId25" Type="http://schemas.openxmlformats.org/officeDocument/2006/relationships/image" Target="../media/image78.png"/><Relationship Id="rId2" Type="http://schemas.openxmlformats.org/officeDocument/2006/relationships/image" Target="../media/image67.png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11" Type="http://schemas.openxmlformats.org/officeDocument/2006/relationships/image" Target="../media/image70.png"/><Relationship Id="rId24" Type="http://schemas.openxmlformats.org/officeDocument/2006/relationships/customXml" Target="../ink/ink13.xml"/><Relationship Id="rId5" Type="http://schemas.openxmlformats.org/officeDocument/2006/relationships/image" Target="../media/image670.png"/><Relationship Id="rId15" Type="http://schemas.openxmlformats.org/officeDocument/2006/relationships/image" Target="../media/image72.png"/><Relationship Id="rId23" Type="http://schemas.openxmlformats.org/officeDocument/2006/relationships/image" Target="../media/image77.png"/><Relationship Id="rId10" Type="http://schemas.openxmlformats.org/officeDocument/2006/relationships/customXml" Target="../ink/ink6.xml"/><Relationship Id="rId19" Type="http://schemas.openxmlformats.org/officeDocument/2006/relationships/image" Target="../media/image74.png"/><Relationship Id="rId4" Type="http://schemas.openxmlformats.org/officeDocument/2006/relationships/customXml" Target="../ink/ink3.xml"/><Relationship Id="rId9" Type="http://schemas.openxmlformats.org/officeDocument/2006/relationships/image" Target="../media/image69.png"/><Relationship Id="rId14" Type="http://schemas.openxmlformats.org/officeDocument/2006/relationships/customXml" Target="../ink/ink8.xml"/><Relationship Id="rId22" Type="http://schemas.openxmlformats.org/officeDocument/2006/relationships/customXml" Target="../ink/ink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4.png"/><Relationship Id="rId21" Type="http://schemas.openxmlformats.org/officeDocument/2006/relationships/customXml" Target="../ink/ink23.xml"/><Relationship Id="rId42" Type="http://schemas.openxmlformats.org/officeDocument/2006/relationships/image" Target="../media/image102.png"/><Relationship Id="rId47" Type="http://schemas.openxmlformats.org/officeDocument/2006/relationships/customXml" Target="../ink/ink36.xml"/><Relationship Id="rId63" Type="http://schemas.openxmlformats.org/officeDocument/2006/relationships/customXml" Target="../ink/ink44.xml"/><Relationship Id="rId68" Type="http://schemas.openxmlformats.org/officeDocument/2006/relationships/image" Target="../media/image115.png"/><Relationship Id="rId2" Type="http://schemas.openxmlformats.org/officeDocument/2006/relationships/image" Target="../media/image82.png"/><Relationship Id="rId16" Type="http://schemas.openxmlformats.org/officeDocument/2006/relationships/image" Target="../media/image89.png"/><Relationship Id="rId29" Type="http://schemas.openxmlformats.org/officeDocument/2006/relationships/customXml" Target="../ink/ink27.xml"/><Relationship Id="rId11" Type="http://schemas.openxmlformats.org/officeDocument/2006/relationships/customXml" Target="../ink/ink18.xml"/><Relationship Id="rId24" Type="http://schemas.openxmlformats.org/officeDocument/2006/relationships/image" Target="../media/image93.png"/><Relationship Id="rId32" Type="http://schemas.openxmlformats.org/officeDocument/2006/relationships/image" Target="../media/image97.png"/><Relationship Id="rId37" Type="http://schemas.openxmlformats.org/officeDocument/2006/relationships/customXml" Target="../ink/ink31.xml"/><Relationship Id="rId40" Type="http://schemas.openxmlformats.org/officeDocument/2006/relationships/image" Target="../media/image101.png"/><Relationship Id="rId45" Type="http://schemas.openxmlformats.org/officeDocument/2006/relationships/customXml" Target="../ink/ink35.xml"/><Relationship Id="rId53" Type="http://schemas.openxmlformats.org/officeDocument/2006/relationships/customXml" Target="../ink/ink39.xml"/><Relationship Id="rId58" Type="http://schemas.openxmlformats.org/officeDocument/2006/relationships/image" Target="../media/image110.png"/><Relationship Id="rId66" Type="http://schemas.openxmlformats.org/officeDocument/2006/relationships/image" Target="../media/image114.png"/><Relationship Id="rId74" Type="http://schemas.openxmlformats.org/officeDocument/2006/relationships/image" Target="../media/image118.png"/><Relationship Id="rId5" Type="http://schemas.openxmlformats.org/officeDocument/2006/relationships/customXml" Target="../ink/ink15.xml"/><Relationship Id="rId61" Type="http://schemas.openxmlformats.org/officeDocument/2006/relationships/customXml" Target="../ink/ink43.xml"/><Relationship Id="rId19" Type="http://schemas.openxmlformats.org/officeDocument/2006/relationships/customXml" Target="../ink/ink22.xml"/><Relationship Id="rId14" Type="http://schemas.openxmlformats.org/officeDocument/2006/relationships/image" Target="../media/image88.png"/><Relationship Id="rId22" Type="http://schemas.openxmlformats.org/officeDocument/2006/relationships/image" Target="../media/image92.png"/><Relationship Id="rId27" Type="http://schemas.openxmlformats.org/officeDocument/2006/relationships/customXml" Target="../ink/ink26.xml"/><Relationship Id="rId30" Type="http://schemas.openxmlformats.org/officeDocument/2006/relationships/image" Target="../media/image96.png"/><Relationship Id="rId35" Type="http://schemas.openxmlformats.org/officeDocument/2006/relationships/customXml" Target="../ink/ink30.xml"/><Relationship Id="rId43" Type="http://schemas.openxmlformats.org/officeDocument/2006/relationships/customXml" Target="../ink/ink34.xml"/><Relationship Id="rId48" Type="http://schemas.openxmlformats.org/officeDocument/2006/relationships/image" Target="../media/image105.png"/><Relationship Id="rId56" Type="http://schemas.openxmlformats.org/officeDocument/2006/relationships/image" Target="../media/image109.png"/><Relationship Id="rId64" Type="http://schemas.openxmlformats.org/officeDocument/2006/relationships/image" Target="../media/image113.png"/><Relationship Id="rId69" Type="http://schemas.openxmlformats.org/officeDocument/2006/relationships/customXml" Target="../ink/ink47.xml"/><Relationship Id="rId8" Type="http://schemas.openxmlformats.org/officeDocument/2006/relationships/image" Target="../media/image85.png"/><Relationship Id="rId51" Type="http://schemas.openxmlformats.org/officeDocument/2006/relationships/customXml" Target="../ink/ink38.xml"/><Relationship Id="rId72" Type="http://schemas.openxmlformats.org/officeDocument/2006/relationships/image" Target="../media/image117.png"/><Relationship Id="rId3" Type="http://schemas.openxmlformats.org/officeDocument/2006/relationships/customXml" Target="../ink/ink14.xml"/><Relationship Id="rId12" Type="http://schemas.openxmlformats.org/officeDocument/2006/relationships/image" Target="../media/image87.png"/><Relationship Id="rId17" Type="http://schemas.openxmlformats.org/officeDocument/2006/relationships/customXml" Target="../ink/ink21.xml"/><Relationship Id="rId25" Type="http://schemas.openxmlformats.org/officeDocument/2006/relationships/customXml" Target="../ink/ink25.xml"/><Relationship Id="rId33" Type="http://schemas.openxmlformats.org/officeDocument/2006/relationships/customXml" Target="../ink/ink29.xml"/><Relationship Id="rId38" Type="http://schemas.openxmlformats.org/officeDocument/2006/relationships/image" Target="../media/image100.png"/><Relationship Id="rId46" Type="http://schemas.openxmlformats.org/officeDocument/2006/relationships/image" Target="../media/image104.png"/><Relationship Id="rId59" Type="http://schemas.openxmlformats.org/officeDocument/2006/relationships/customXml" Target="../ink/ink42.xml"/><Relationship Id="rId67" Type="http://schemas.openxmlformats.org/officeDocument/2006/relationships/customXml" Target="../ink/ink46.xml"/><Relationship Id="rId20" Type="http://schemas.openxmlformats.org/officeDocument/2006/relationships/image" Target="../media/image91.png"/><Relationship Id="rId41" Type="http://schemas.openxmlformats.org/officeDocument/2006/relationships/customXml" Target="../ink/ink33.xml"/><Relationship Id="rId54" Type="http://schemas.openxmlformats.org/officeDocument/2006/relationships/image" Target="../media/image108.png"/><Relationship Id="rId62" Type="http://schemas.openxmlformats.org/officeDocument/2006/relationships/image" Target="../media/image112.png"/><Relationship Id="rId70" Type="http://schemas.openxmlformats.org/officeDocument/2006/relationships/image" Target="../media/image116.png"/><Relationship Id="rId75" Type="http://schemas.openxmlformats.org/officeDocument/2006/relationships/customXml" Target="../ink/ink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28" Type="http://schemas.openxmlformats.org/officeDocument/2006/relationships/image" Target="../media/image95.png"/><Relationship Id="rId36" Type="http://schemas.openxmlformats.org/officeDocument/2006/relationships/image" Target="../media/image99.png"/><Relationship Id="rId49" Type="http://schemas.openxmlformats.org/officeDocument/2006/relationships/customXml" Target="../ink/ink37.xml"/><Relationship Id="rId57" Type="http://schemas.openxmlformats.org/officeDocument/2006/relationships/customXml" Target="../ink/ink41.xml"/><Relationship Id="rId10" Type="http://schemas.openxmlformats.org/officeDocument/2006/relationships/image" Target="../media/image86.png"/><Relationship Id="rId31" Type="http://schemas.openxmlformats.org/officeDocument/2006/relationships/customXml" Target="../ink/ink28.xml"/><Relationship Id="rId44" Type="http://schemas.openxmlformats.org/officeDocument/2006/relationships/image" Target="../media/image103.png"/><Relationship Id="rId52" Type="http://schemas.openxmlformats.org/officeDocument/2006/relationships/image" Target="../media/image107.png"/><Relationship Id="rId60" Type="http://schemas.openxmlformats.org/officeDocument/2006/relationships/image" Target="../media/image111.png"/><Relationship Id="rId65" Type="http://schemas.openxmlformats.org/officeDocument/2006/relationships/customXml" Target="../ink/ink45.xml"/><Relationship Id="rId73" Type="http://schemas.openxmlformats.org/officeDocument/2006/relationships/customXml" Target="../ink/ink49.xml"/><Relationship Id="rId4" Type="http://schemas.openxmlformats.org/officeDocument/2006/relationships/image" Target="../media/image83.png"/><Relationship Id="rId9" Type="http://schemas.openxmlformats.org/officeDocument/2006/relationships/customXml" Target="../ink/ink17.xml"/><Relationship Id="rId13" Type="http://schemas.openxmlformats.org/officeDocument/2006/relationships/customXml" Target="../ink/ink19.xml"/><Relationship Id="rId18" Type="http://schemas.openxmlformats.org/officeDocument/2006/relationships/image" Target="../media/image90.png"/><Relationship Id="rId39" Type="http://schemas.openxmlformats.org/officeDocument/2006/relationships/customXml" Target="../ink/ink32.xml"/><Relationship Id="rId34" Type="http://schemas.openxmlformats.org/officeDocument/2006/relationships/image" Target="../media/image98.png"/><Relationship Id="rId50" Type="http://schemas.openxmlformats.org/officeDocument/2006/relationships/image" Target="../media/image106.png"/><Relationship Id="rId55" Type="http://schemas.openxmlformats.org/officeDocument/2006/relationships/customXml" Target="../ink/ink40.xml"/><Relationship Id="rId76" Type="http://schemas.openxmlformats.org/officeDocument/2006/relationships/image" Target="../media/image119.png"/><Relationship Id="rId7" Type="http://schemas.openxmlformats.org/officeDocument/2006/relationships/customXml" Target="../ink/ink16.xml"/><Relationship Id="rId71" Type="http://schemas.openxmlformats.org/officeDocument/2006/relationships/customXml" Target="../ink/ink4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8.png"/><Relationship Id="rId21" Type="http://schemas.openxmlformats.org/officeDocument/2006/relationships/image" Target="../media/image130.png"/><Relationship Id="rId42" Type="http://schemas.openxmlformats.org/officeDocument/2006/relationships/customXml" Target="../ink/ink70.xml"/><Relationship Id="rId63" Type="http://schemas.openxmlformats.org/officeDocument/2006/relationships/image" Target="../media/image151.png"/><Relationship Id="rId84" Type="http://schemas.openxmlformats.org/officeDocument/2006/relationships/customXml" Target="../ink/ink91.xml"/><Relationship Id="rId138" Type="http://schemas.openxmlformats.org/officeDocument/2006/relationships/customXml" Target="../ink/ink118.xml"/><Relationship Id="rId159" Type="http://schemas.openxmlformats.org/officeDocument/2006/relationships/image" Target="../media/image199.png"/><Relationship Id="rId170" Type="http://schemas.openxmlformats.org/officeDocument/2006/relationships/customXml" Target="../ink/ink134.xml"/><Relationship Id="rId191" Type="http://schemas.openxmlformats.org/officeDocument/2006/relationships/image" Target="../media/image215.png"/><Relationship Id="rId205" Type="http://schemas.openxmlformats.org/officeDocument/2006/relationships/image" Target="../media/image222.png"/><Relationship Id="rId107" Type="http://schemas.openxmlformats.org/officeDocument/2006/relationships/image" Target="../media/image173.png"/><Relationship Id="rId11" Type="http://schemas.openxmlformats.org/officeDocument/2006/relationships/image" Target="../media/image125.png"/><Relationship Id="rId32" Type="http://schemas.openxmlformats.org/officeDocument/2006/relationships/customXml" Target="../ink/ink65.xml"/><Relationship Id="rId53" Type="http://schemas.openxmlformats.org/officeDocument/2006/relationships/image" Target="../media/image146.png"/><Relationship Id="rId74" Type="http://schemas.openxmlformats.org/officeDocument/2006/relationships/customXml" Target="../ink/ink86.xml"/><Relationship Id="rId128" Type="http://schemas.openxmlformats.org/officeDocument/2006/relationships/customXml" Target="../ink/ink113.xml"/><Relationship Id="rId149" Type="http://schemas.openxmlformats.org/officeDocument/2006/relationships/image" Target="../media/image194.png"/><Relationship Id="rId5" Type="http://schemas.openxmlformats.org/officeDocument/2006/relationships/image" Target="../media/image122.png"/><Relationship Id="rId95" Type="http://schemas.openxmlformats.org/officeDocument/2006/relationships/image" Target="../media/image167.png"/><Relationship Id="rId160" Type="http://schemas.openxmlformats.org/officeDocument/2006/relationships/customXml" Target="../ink/ink129.xml"/><Relationship Id="rId181" Type="http://schemas.openxmlformats.org/officeDocument/2006/relationships/image" Target="../media/image210.png"/><Relationship Id="rId22" Type="http://schemas.openxmlformats.org/officeDocument/2006/relationships/customXml" Target="../ink/ink60.xml"/><Relationship Id="rId43" Type="http://schemas.openxmlformats.org/officeDocument/2006/relationships/image" Target="../media/image141.png"/><Relationship Id="rId64" Type="http://schemas.openxmlformats.org/officeDocument/2006/relationships/customXml" Target="../ink/ink81.xml"/><Relationship Id="rId118" Type="http://schemas.openxmlformats.org/officeDocument/2006/relationships/customXml" Target="../ink/ink108.xml"/><Relationship Id="rId139" Type="http://schemas.openxmlformats.org/officeDocument/2006/relationships/image" Target="../media/image189.png"/><Relationship Id="rId85" Type="http://schemas.openxmlformats.org/officeDocument/2006/relationships/image" Target="../media/image162.png"/><Relationship Id="rId150" Type="http://schemas.openxmlformats.org/officeDocument/2006/relationships/customXml" Target="../ink/ink124.xml"/><Relationship Id="rId171" Type="http://schemas.openxmlformats.org/officeDocument/2006/relationships/image" Target="../media/image205.png"/><Relationship Id="rId192" Type="http://schemas.openxmlformats.org/officeDocument/2006/relationships/customXml" Target="../ink/ink145.xml"/><Relationship Id="rId12" Type="http://schemas.openxmlformats.org/officeDocument/2006/relationships/customXml" Target="../ink/ink55.xml"/><Relationship Id="rId33" Type="http://schemas.openxmlformats.org/officeDocument/2006/relationships/image" Target="../media/image136.png"/><Relationship Id="rId108" Type="http://schemas.openxmlformats.org/officeDocument/2006/relationships/customXml" Target="../ink/ink103.xml"/><Relationship Id="rId129" Type="http://schemas.openxmlformats.org/officeDocument/2006/relationships/image" Target="../media/image184.png"/><Relationship Id="rId54" Type="http://schemas.openxmlformats.org/officeDocument/2006/relationships/customXml" Target="../ink/ink76.xml"/><Relationship Id="rId75" Type="http://schemas.openxmlformats.org/officeDocument/2006/relationships/image" Target="../media/image157.png"/><Relationship Id="rId96" Type="http://schemas.openxmlformats.org/officeDocument/2006/relationships/customXml" Target="../ink/ink97.xml"/><Relationship Id="rId140" Type="http://schemas.openxmlformats.org/officeDocument/2006/relationships/customXml" Target="../ink/ink119.xml"/><Relationship Id="rId161" Type="http://schemas.openxmlformats.org/officeDocument/2006/relationships/image" Target="../media/image200.png"/><Relationship Id="rId182" Type="http://schemas.openxmlformats.org/officeDocument/2006/relationships/customXml" Target="../ink/ink140.xml"/><Relationship Id="rId6" Type="http://schemas.openxmlformats.org/officeDocument/2006/relationships/customXml" Target="../ink/ink52.xml"/><Relationship Id="rId23" Type="http://schemas.openxmlformats.org/officeDocument/2006/relationships/image" Target="../media/image131.png"/><Relationship Id="rId119" Type="http://schemas.openxmlformats.org/officeDocument/2006/relationships/image" Target="../media/image179.png"/><Relationship Id="rId44" Type="http://schemas.openxmlformats.org/officeDocument/2006/relationships/customXml" Target="../ink/ink71.xml"/><Relationship Id="rId65" Type="http://schemas.openxmlformats.org/officeDocument/2006/relationships/image" Target="../media/image152.png"/><Relationship Id="rId86" Type="http://schemas.openxmlformats.org/officeDocument/2006/relationships/customXml" Target="../ink/ink92.xml"/><Relationship Id="rId130" Type="http://schemas.openxmlformats.org/officeDocument/2006/relationships/customXml" Target="../ink/ink114.xml"/><Relationship Id="rId151" Type="http://schemas.openxmlformats.org/officeDocument/2006/relationships/image" Target="../media/image195.png"/><Relationship Id="rId172" Type="http://schemas.openxmlformats.org/officeDocument/2006/relationships/customXml" Target="../ink/ink135.xml"/><Relationship Id="rId193" Type="http://schemas.openxmlformats.org/officeDocument/2006/relationships/image" Target="../media/image216.png"/><Relationship Id="rId13" Type="http://schemas.openxmlformats.org/officeDocument/2006/relationships/image" Target="../media/image126.png"/><Relationship Id="rId109" Type="http://schemas.openxmlformats.org/officeDocument/2006/relationships/image" Target="../media/image174.png"/><Relationship Id="rId34" Type="http://schemas.openxmlformats.org/officeDocument/2006/relationships/customXml" Target="../ink/ink66.xml"/><Relationship Id="rId55" Type="http://schemas.openxmlformats.org/officeDocument/2006/relationships/image" Target="../media/image147.png"/><Relationship Id="rId76" Type="http://schemas.openxmlformats.org/officeDocument/2006/relationships/customXml" Target="../ink/ink87.xml"/><Relationship Id="rId97" Type="http://schemas.openxmlformats.org/officeDocument/2006/relationships/image" Target="../media/image168.png"/><Relationship Id="rId120" Type="http://schemas.openxmlformats.org/officeDocument/2006/relationships/customXml" Target="../ink/ink109.xml"/><Relationship Id="rId141" Type="http://schemas.openxmlformats.org/officeDocument/2006/relationships/image" Target="../media/image190.png"/><Relationship Id="rId7" Type="http://schemas.openxmlformats.org/officeDocument/2006/relationships/image" Target="../media/image123.png"/><Relationship Id="rId162" Type="http://schemas.openxmlformats.org/officeDocument/2006/relationships/customXml" Target="../ink/ink130.xml"/><Relationship Id="rId183" Type="http://schemas.openxmlformats.org/officeDocument/2006/relationships/image" Target="../media/image211.png"/><Relationship Id="rId24" Type="http://schemas.openxmlformats.org/officeDocument/2006/relationships/customXml" Target="../ink/ink61.xml"/><Relationship Id="rId40" Type="http://schemas.openxmlformats.org/officeDocument/2006/relationships/customXml" Target="../ink/ink69.xml"/><Relationship Id="rId45" Type="http://schemas.openxmlformats.org/officeDocument/2006/relationships/image" Target="../media/image142.png"/><Relationship Id="rId66" Type="http://schemas.openxmlformats.org/officeDocument/2006/relationships/customXml" Target="../ink/ink82.xml"/><Relationship Id="rId87" Type="http://schemas.openxmlformats.org/officeDocument/2006/relationships/image" Target="../media/image163.png"/><Relationship Id="rId110" Type="http://schemas.openxmlformats.org/officeDocument/2006/relationships/customXml" Target="../ink/ink104.xml"/><Relationship Id="rId115" Type="http://schemas.openxmlformats.org/officeDocument/2006/relationships/image" Target="../media/image177.png"/><Relationship Id="rId131" Type="http://schemas.openxmlformats.org/officeDocument/2006/relationships/image" Target="../media/image185.png"/><Relationship Id="rId136" Type="http://schemas.openxmlformats.org/officeDocument/2006/relationships/customXml" Target="../ink/ink117.xml"/><Relationship Id="rId157" Type="http://schemas.openxmlformats.org/officeDocument/2006/relationships/image" Target="../media/image198.png"/><Relationship Id="rId178" Type="http://schemas.openxmlformats.org/officeDocument/2006/relationships/customXml" Target="../ink/ink138.xml"/><Relationship Id="rId61" Type="http://schemas.openxmlformats.org/officeDocument/2006/relationships/image" Target="../media/image150.png"/><Relationship Id="rId82" Type="http://schemas.openxmlformats.org/officeDocument/2006/relationships/customXml" Target="../ink/ink90.xml"/><Relationship Id="rId152" Type="http://schemas.openxmlformats.org/officeDocument/2006/relationships/customXml" Target="../ink/ink125.xml"/><Relationship Id="rId173" Type="http://schemas.openxmlformats.org/officeDocument/2006/relationships/image" Target="../media/image206.png"/><Relationship Id="rId194" Type="http://schemas.openxmlformats.org/officeDocument/2006/relationships/customXml" Target="../ink/ink146.xml"/><Relationship Id="rId199" Type="http://schemas.openxmlformats.org/officeDocument/2006/relationships/image" Target="../media/image219.png"/><Relationship Id="rId203" Type="http://schemas.openxmlformats.org/officeDocument/2006/relationships/image" Target="../media/image221.png"/><Relationship Id="rId19" Type="http://schemas.openxmlformats.org/officeDocument/2006/relationships/image" Target="../media/image129.png"/><Relationship Id="rId14" Type="http://schemas.openxmlformats.org/officeDocument/2006/relationships/customXml" Target="../ink/ink56.xml"/><Relationship Id="rId30" Type="http://schemas.openxmlformats.org/officeDocument/2006/relationships/customXml" Target="../ink/ink64.xml"/><Relationship Id="rId35" Type="http://schemas.openxmlformats.org/officeDocument/2006/relationships/image" Target="../media/image137.png"/><Relationship Id="rId56" Type="http://schemas.openxmlformats.org/officeDocument/2006/relationships/customXml" Target="../ink/ink77.xml"/><Relationship Id="rId77" Type="http://schemas.openxmlformats.org/officeDocument/2006/relationships/image" Target="../media/image158.png"/><Relationship Id="rId100" Type="http://schemas.openxmlformats.org/officeDocument/2006/relationships/customXml" Target="../ink/ink99.xml"/><Relationship Id="rId105" Type="http://schemas.openxmlformats.org/officeDocument/2006/relationships/image" Target="../media/image172.png"/><Relationship Id="rId126" Type="http://schemas.openxmlformats.org/officeDocument/2006/relationships/customXml" Target="../ink/ink112.xml"/><Relationship Id="rId147" Type="http://schemas.openxmlformats.org/officeDocument/2006/relationships/image" Target="../media/image193.png"/><Relationship Id="rId168" Type="http://schemas.openxmlformats.org/officeDocument/2006/relationships/customXml" Target="../ink/ink133.xml"/><Relationship Id="rId8" Type="http://schemas.openxmlformats.org/officeDocument/2006/relationships/customXml" Target="../ink/ink53.xml"/><Relationship Id="rId51" Type="http://schemas.openxmlformats.org/officeDocument/2006/relationships/image" Target="../media/image145.png"/><Relationship Id="rId72" Type="http://schemas.openxmlformats.org/officeDocument/2006/relationships/customXml" Target="../ink/ink85.xml"/><Relationship Id="rId93" Type="http://schemas.openxmlformats.org/officeDocument/2006/relationships/image" Target="../media/image166.png"/><Relationship Id="rId98" Type="http://schemas.openxmlformats.org/officeDocument/2006/relationships/customXml" Target="../ink/ink98.xml"/><Relationship Id="rId121" Type="http://schemas.openxmlformats.org/officeDocument/2006/relationships/image" Target="../media/image180.png"/><Relationship Id="rId142" Type="http://schemas.openxmlformats.org/officeDocument/2006/relationships/customXml" Target="../ink/ink120.xml"/><Relationship Id="rId163" Type="http://schemas.openxmlformats.org/officeDocument/2006/relationships/image" Target="../media/image201.png"/><Relationship Id="rId184" Type="http://schemas.openxmlformats.org/officeDocument/2006/relationships/customXml" Target="../ink/ink141.xml"/><Relationship Id="rId189" Type="http://schemas.openxmlformats.org/officeDocument/2006/relationships/image" Target="../media/image214.png"/><Relationship Id="rId3" Type="http://schemas.openxmlformats.org/officeDocument/2006/relationships/image" Target="../media/image84.jpeg"/><Relationship Id="rId25" Type="http://schemas.openxmlformats.org/officeDocument/2006/relationships/image" Target="../media/image132.png"/><Relationship Id="rId46" Type="http://schemas.openxmlformats.org/officeDocument/2006/relationships/customXml" Target="../ink/ink72.xml"/><Relationship Id="rId67" Type="http://schemas.openxmlformats.org/officeDocument/2006/relationships/image" Target="../media/image153.png"/><Relationship Id="rId116" Type="http://schemas.openxmlformats.org/officeDocument/2006/relationships/customXml" Target="../ink/ink107.xml"/><Relationship Id="rId137" Type="http://schemas.openxmlformats.org/officeDocument/2006/relationships/image" Target="../media/image188.png"/><Relationship Id="rId158" Type="http://schemas.openxmlformats.org/officeDocument/2006/relationships/customXml" Target="../ink/ink128.xml"/><Relationship Id="rId20" Type="http://schemas.openxmlformats.org/officeDocument/2006/relationships/customXml" Target="../ink/ink59.xml"/><Relationship Id="rId41" Type="http://schemas.openxmlformats.org/officeDocument/2006/relationships/image" Target="../media/image140.png"/><Relationship Id="rId62" Type="http://schemas.openxmlformats.org/officeDocument/2006/relationships/customXml" Target="../ink/ink80.xml"/><Relationship Id="rId83" Type="http://schemas.openxmlformats.org/officeDocument/2006/relationships/image" Target="../media/image161.png"/><Relationship Id="rId88" Type="http://schemas.openxmlformats.org/officeDocument/2006/relationships/customXml" Target="../ink/ink93.xml"/><Relationship Id="rId111" Type="http://schemas.openxmlformats.org/officeDocument/2006/relationships/image" Target="../media/image175.png"/><Relationship Id="rId132" Type="http://schemas.openxmlformats.org/officeDocument/2006/relationships/customXml" Target="../ink/ink115.xml"/><Relationship Id="rId153" Type="http://schemas.openxmlformats.org/officeDocument/2006/relationships/image" Target="../media/image196.png"/><Relationship Id="rId174" Type="http://schemas.openxmlformats.org/officeDocument/2006/relationships/customXml" Target="../ink/ink136.xml"/><Relationship Id="rId179" Type="http://schemas.openxmlformats.org/officeDocument/2006/relationships/image" Target="../media/image209.png"/><Relationship Id="rId195" Type="http://schemas.openxmlformats.org/officeDocument/2006/relationships/image" Target="../media/image217.png"/><Relationship Id="rId190" Type="http://schemas.openxmlformats.org/officeDocument/2006/relationships/customXml" Target="../ink/ink144.xml"/><Relationship Id="rId204" Type="http://schemas.openxmlformats.org/officeDocument/2006/relationships/customXml" Target="../ink/ink151.xml"/><Relationship Id="rId15" Type="http://schemas.openxmlformats.org/officeDocument/2006/relationships/image" Target="../media/image127.png"/><Relationship Id="rId36" Type="http://schemas.openxmlformats.org/officeDocument/2006/relationships/customXml" Target="../ink/ink67.xml"/><Relationship Id="rId57" Type="http://schemas.openxmlformats.org/officeDocument/2006/relationships/image" Target="../media/image148.png"/><Relationship Id="rId106" Type="http://schemas.openxmlformats.org/officeDocument/2006/relationships/customXml" Target="../ink/ink102.xml"/><Relationship Id="rId127" Type="http://schemas.openxmlformats.org/officeDocument/2006/relationships/image" Target="../media/image183.png"/><Relationship Id="rId10" Type="http://schemas.openxmlformats.org/officeDocument/2006/relationships/customXml" Target="../ink/ink54.xml"/><Relationship Id="rId31" Type="http://schemas.openxmlformats.org/officeDocument/2006/relationships/image" Target="../media/image135.png"/><Relationship Id="rId52" Type="http://schemas.openxmlformats.org/officeDocument/2006/relationships/customXml" Target="../ink/ink75.xml"/><Relationship Id="rId73" Type="http://schemas.openxmlformats.org/officeDocument/2006/relationships/image" Target="../media/image156.png"/><Relationship Id="rId78" Type="http://schemas.openxmlformats.org/officeDocument/2006/relationships/customXml" Target="../ink/ink88.xml"/><Relationship Id="rId94" Type="http://schemas.openxmlformats.org/officeDocument/2006/relationships/customXml" Target="../ink/ink96.xml"/><Relationship Id="rId99" Type="http://schemas.openxmlformats.org/officeDocument/2006/relationships/image" Target="../media/image169.png"/><Relationship Id="rId101" Type="http://schemas.openxmlformats.org/officeDocument/2006/relationships/image" Target="../media/image170.png"/><Relationship Id="rId122" Type="http://schemas.openxmlformats.org/officeDocument/2006/relationships/customXml" Target="../ink/ink110.xml"/><Relationship Id="rId143" Type="http://schemas.openxmlformats.org/officeDocument/2006/relationships/image" Target="../media/image191.png"/><Relationship Id="rId148" Type="http://schemas.openxmlformats.org/officeDocument/2006/relationships/customXml" Target="../ink/ink123.xml"/><Relationship Id="rId164" Type="http://schemas.openxmlformats.org/officeDocument/2006/relationships/customXml" Target="../ink/ink131.xml"/><Relationship Id="rId169" Type="http://schemas.openxmlformats.org/officeDocument/2006/relationships/image" Target="../media/image204.png"/><Relationship Id="rId185" Type="http://schemas.openxmlformats.org/officeDocument/2006/relationships/image" Target="../media/image212.png"/><Relationship Id="rId4" Type="http://schemas.openxmlformats.org/officeDocument/2006/relationships/customXml" Target="../ink/ink51.xml"/><Relationship Id="rId9" Type="http://schemas.openxmlformats.org/officeDocument/2006/relationships/image" Target="../media/image124.png"/><Relationship Id="rId180" Type="http://schemas.openxmlformats.org/officeDocument/2006/relationships/customXml" Target="../ink/ink139.xml"/><Relationship Id="rId26" Type="http://schemas.openxmlformats.org/officeDocument/2006/relationships/customXml" Target="../ink/ink62.xml"/><Relationship Id="rId47" Type="http://schemas.openxmlformats.org/officeDocument/2006/relationships/image" Target="../media/image143.png"/><Relationship Id="rId68" Type="http://schemas.openxmlformats.org/officeDocument/2006/relationships/customXml" Target="../ink/ink83.xml"/><Relationship Id="rId89" Type="http://schemas.openxmlformats.org/officeDocument/2006/relationships/image" Target="../media/image164.png"/><Relationship Id="rId112" Type="http://schemas.openxmlformats.org/officeDocument/2006/relationships/customXml" Target="../ink/ink105.xml"/><Relationship Id="rId133" Type="http://schemas.openxmlformats.org/officeDocument/2006/relationships/image" Target="../media/image186.png"/><Relationship Id="rId154" Type="http://schemas.openxmlformats.org/officeDocument/2006/relationships/customXml" Target="../ink/ink126.xml"/><Relationship Id="rId175" Type="http://schemas.openxmlformats.org/officeDocument/2006/relationships/image" Target="../media/image207.png"/><Relationship Id="rId196" Type="http://schemas.openxmlformats.org/officeDocument/2006/relationships/customXml" Target="../ink/ink147.xml"/><Relationship Id="rId200" Type="http://schemas.openxmlformats.org/officeDocument/2006/relationships/customXml" Target="../ink/ink149.xml"/><Relationship Id="rId16" Type="http://schemas.openxmlformats.org/officeDocument/2006/relationships/customXml" Target="../ink/ink57.xml"/><Relationship Id="rId37" Type="http://schemas.openxmlformats.org/officeDocument/2006/relationships/image" Target="../media/image138.png"/><Relationship Id="rId58" Type="http://schemas.openxmlformats.org/officeDocument/2006/relationships/customXml" Target="../ink/ink78.xml"/><Relationship Id="rId79" Type="http://schemas.openxmlformats.org/officeDocument/2006/relationships/image" Target="../media/image159.png"/><Relationship Id="rId102" Type="http://schemas.openxmlformats.org/officeDocument/2006/relationships/customXml" Target="../ink/ink100.xml"/><Relationship Id="rId123" Type="http://schemas.openxmlformats.org/officeDocument/2006/relationships/image" Target="../media/image181.png"/><Relationship Id="rId144" Type="http://schemas.openxmlformats.org/officeDocument/2006/relationships/customXml" Target="../ink/ink121.xml"/><Relationship Id="rId90" Type="http://schemas.openxmlformats.org/officeDocument/2006/relationships/customXml" Target="../ink/ink94.xml"/><Relationship Id="rId165" Type="http://schemas.openxmlformats.org/officeDocument/2006/relationships/image" Target="../media/image202.png"/><Relationship Id="rId186" Type="http://schemas.openxmlformats.org/officeDocument/2006/relationships/customXml" Target="../ink/ink142.xml"/><Relationship Id="rId27" Type="http://schemas.openxmlformats.org/officeDocument/2006/relationships/image" Target="../media/image133.png"/><Relationship Id="rId48" Type="http://schemas.openxmlformats.org/officeDocument/2006/relationships/customXml" Target="../ink/ink73.xml"/><Relationship Id="rId69" Type="http://schemas.openxmlformats.org/officeDocument/2006/relationships/image" Target="../media/image154.png"/><Relationship Id="rId113" Type="http://schemas.openxmlformats.org/officeDocument/2006/relationships/image" Target="../media/image176.png"/><Relationship Id="rId134" Type="http://schemas.openxmlformats.org/officeDocument/2006/relationships/customXml" Target="../ink/ink116.xml"/><Relationship Id="rId80" Type="http://schemas.openxmlformats.org/officeDocument/2006/relationships/customXml" Target="../ink/ink89.xml"/><Relationship Id="rId155" Type="http://schemas.openxmlformats.org/officeDocument/2006/relationships/image" Target="../media/image197.png"/><Relationship Id="rId176" Type="http://schemas.openxmlformats.org/officeDocument/2006/relationships/customXml" Target="../ink/ink137.xml"/><Relationship Id="rId197" Type="http://schemas.openxmlformats.org/officeDocument/2006/relationships/image" Target="../media/image218.png"/><Relationship Id="rId201" Type="http://schemas.openxmlformats.org/officeDocument/2006/relationships/image" Target="../media/image220.png"/><Relationship Id="rId17" Type="http://schemas.openxmlformats.org/officeDocument/2006/relationships/image" Target="../media/image128.png"/><Relationship Id="rId38" Type="http://schemas.openxmlformats.org/officeDocument/2006/relationships/customXml" Target="../ink/ink68.xml"/><Relationship Id="rId59" Type="http://schemas.openxmlformats.org/officeDocument/2006/relationships/image" Target="../media/image149.png"/><Relationship Id="rId103" Type="http://schemas.openxmlformats.org/officeDocument/2006/relationships/image" Target="../media/image171.png"/><Relationship Id="rId124" Type="http://schemas.openxmlformats.org/officeDocument/2006/relationships/customXml" Target="../ink/ink111.xml"/><Relationship Id="rId70" Type="http://schemas.openxmlformats.org/officeDocument/2006/relationships/customXml" Target="../ink/ink84.xml"/><Relationship Id="rId91" Type="http://schemas.openxmlformats.org/officeDocument/2006/relationships/image" Target="../media/image165.png"/><Relationship Id="rId145" Type="http://schemas.openxmlformats.org/officeDocument/2006/relationships/image" Target="../media/image192.png"/><Relationship Id="rId166" Type="http://schemas.openxmlformats.org/officeDocument/2006/relationships/customXml" Target="../ink/ink132.xml"/><Relationship Id="rId187" Type="http://schemas.openxmlformats.org/officeDocument/2006/relationships/image" Target="../media/image213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63.xml"/><Relationship Id="rId49" Type="http://schemas.openxmlformats.org/officeDocument/2006/relationships/image" Target="../media/image144.png"/><Relationship Id="rId114" Type="http://schemas.openxmlformats.org/officeDocument/2006/relationships/customXml" Target="../ink/ink106.xml"/><Relationship Id="rId60" Type="http://schemas.openxmlformats.org/officeDocument/2006/relationships/customXml" Target="../ink/ink79.xml"/><Relationship Id="rId81" Type="http://schemas.openxmlformats.org/officeDocument/2006/relationships/image" Target="../media/image160.png"/><Relationship Id="rId135" Type="http://schemas.openxmlformats.org/officeDocument/2006/relationships/image" Target="../media/image187.png"/><Relationship Id="rId156" Type="http://schemas.openxmlformats.org/officeDocument/2006/relationships/customXml" Target="../ink/ink127.xml"/><Relationship Id="rId177" Type="http://schemas.openxmlformats.org/officeDocument/2006/relationships/image" Target="../media/image208.png"/><Relationship Id="rId198" Type="http://schemas.openxmlformats.org/officeDocument/2006/relationships/customXml" Target="../ink/ink148.xml"/><Relationship Id="rId202" Type="http://schemas.openxmlformats.org/officeDocument/2006/relationships/customXml" Target="../ink/ink150.xml"/><Relationship Id="rId18" Type="http://schemas.openxmlformats.org/officeDocument/2006/relationships/customXml" Target="../ink/ink58.xml"/><Relationship Id="rId39" Type="http://schemas.openxmlformats.org/officeDocument/2006/relationships/image" Target="../media/image139.png"/><Relationship Id="rId50" Type="http://schemas.openxmlformats.org/officeDocument/2006/relationships/customXml" Target="../ink/ink74.xml"/><Relationship Id="rId104" Type="http://schemas.openxmlformats.org/officeDocument/2006/relationships/customXml" Target="../ink/ink101.xml"/><Relationship Id="rId125" Type="http://schemas.openxmlformats.org/officeDocument/2006/relationships/image" Target="../media/image182.png"/><Relationship Id="rId146" Type="http://schemas.openxmlformats.org/officeDocument/2006/relationships/customXml" Target="../ink/ink122.xml"/><Relationship Id="rId167" Type="http://schemas.openxmlformats.org/officeDocument/2006/relationships/image" Target="../media/image203.png"/><Relationship Id="rId188" Type="http://schemas.openxmlformats.org/officeDocument/2006/relationships/customXml" Target="../ink/ink143.xml"/><Relationship Id="rId71" Type="http://schemas.openxmlformats.org/officeDocument/2006/relationships/image" Target="../media/image155.png"/><Relationship Id="rId92" Type="http://schemas.openxmlformats.org/officeDocument/2006/relationships/customXml" Target="../ink/ink95.xml"/><Relationship Id="rId2" Type="http://schemas.openxmlformats.org/officeDocument/2006/relationships/image" Target="../media/image83.jpg"/><Relationship Id="rId29" Type="http://schemas.openxmlformats.org/officeDocument/2006/relationships/image" Target="../media/image134.png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4.xml"/><Relationship Id="rId21" Type="http://schemas.openxmlformats.org/officeDocument/2006/relationships/image" Target="../media/image1980.png"/><Relationship Id="rId42" Type="http://schemas.openxmlformats.org/officeDocument/2006/relationships/customXml" Target="../ink/ink172.xml"/><Relationship Id="rId47" Type="http://schemas.openxmlformats.org/officeDocument/2006/relationships/image" Target="../media/image2110.png"/><Relationship Id="rId63" Type="http://schemas.openxmlformats.org/officeDocument/2006/relationships/image" Target="../media/image2190.png"/><Relationship Id="rId68" Type="http://schemas.openxmlformats.org/officeDocument/2006/relationships/customXml" Target="../ink/ink185.xml"/><Relationship Id="rId84" Type="http://schemas.openxmlformats.org/officeDocument/2006/relationships/customXml" Target="../ink/ink193.xml"/><Relationship Id="rId89" Type="http://schemas.openxmlformats.org/officeDocument/2006/relationships/image" Target="../media/image232.png"/><Relationship Id="rId112" Type="http://schemas.openxmlformats.org/officeDocument/2006/relationships/customXml" Target="../ink/ink207.xml"/><Relationship Id="rId16" Type="http://schemas.openxmlformats.org/officeDocument/2006/relationships/customXml" Target="../ink/ink159.xml"/><Relationship Id="rId107" Type="http://schemas.openxmlformats.org/officeDocument/2006/relationships/image" Target="../media/image241.png"/><Relationship Id="rId11" Type="http://schemas.openxmlformats.org/officeDocument/2006/relationships/image" Target="../media/image1930.png"/><Relationship Id="rId32" Type="http://schemas.openxmlformats.org/officeDocument/2006/relationships/customXml" Target="../ink/ink167.xml"/><Relationship Id="rId37" Type="http://schemas.openxmlformats.org/officeDocument/2006/relationships/image" Target="../media/image2060.png"/><Relationship Id="rId53" Type="http://schemas.openxmlformats.org/officeDocument/2006/relationships/image" Target="../media/image2140.png"/><Relationship Id="rId58" Type="http://schemas.openxmlformats.org/officeDocument/2006/relationships/customXml" Target="../ink/ink180.xml"/><Relationship Id="rId74" Type="http://schemas.openxmlformats.org/officeDocument/2006/relationships/customXml" Target="../ink/ink188.xml"/><Relationship Id="rId79" Type="http://schemas.openxmlformats.org/officeDocument/2006/relationships/image" Target="../media/image227.png"/><Relationship Id="rId102" Type="http://schemas.openxmlformats.org/officeDocument/2006/relationships/customXml" Target="../ink/ink202.xml"/><Relationship Id="rId5" Type="http://schemas.openxmlformats.org/officeDocument/2006/relationships/image" Target="../media/image1900.png"/><Relationship Id="rId90" Type="http://schemas.openxmlformats.org/officeDocument/2006/relationships/customXml" Target="../ink/ink196.xml"/><Relationship Id="rId95" Type="http://schemas.openxmlformats.org/officeDocument/2006/relationships/image" Target="../media/image235.png"/><Relationship Id="rId22" Type="http://schemas.openxmlformats.org/officeDocument/2006/relationships/customXml" Target="../ink/ink162.xml"/><Relationship Id="rId27" Type="http://schemas.openxmlformats.org/officeDocument/2006/relationships/image" Target="../media/image2010.png"/><Relationship Id="rId43" Type="http://schemas.openxmlformats.org/officeDocument/2006/relationships/image" Target="../media/image2090.png"/><Relationship Id="rId48" Type="http://schemas.openxmlformats.org/officeDocument/2006/relationships/customXml" Target="../ink/ink175.xml"/><Relationship Id="rId64" Type="http://schemas.openxmlformats.org/officeDocument/2006/relationships/customXml" Target="../ink/ink183.xml"/><Relationship Id="rId69" Type="http://schemas.openxmlformats.org/officeDocument/2006/relationships/image" Target="../media/image2220.png"/><Relationship Id="rId113" Type="http://schemas.openxmlformats.org/officeDocument/2006/relationships/image" Target="../media/image244.png"/><Relationship Id="rId80" Type="http://schemas.openxmlformats.org/officeDocument/2006/relationships/customXml" Target="../ink/ink191.xml"/><Relationship Id="rId85" Type="http://schemas.openxmlformats.org/officeDocument/2006/relationships/image" Target="../media/image230.png"/><Relationship Id="rId12" Type="http://schemas.openxmlformats.org/officeDocument/2006/relationships/customXml" Target="../ink/ink157.xml"/><Relationship Id="rId17" Type="http://schemas.openxmlformats.org/officeDocument/2006/relationships/image" Target="../media/image1960.png"/><Relationship Id="rId33" Type="http://schemas.openxmlformats.org/officeDocument/2006/relationships/image" Target="../media/image2040.png"/><Relationship Id="rId38" Type="http://schemas.openxmlformats.org/officeDocument/2006/relationships/customXml" Target="../ink/ink170.xml"/><Relationship Id="rId59" Type="http://schemas.openxmlformats.org/officeDocument/2006/relationships/image" Target="../media/image2170.png"/><Relationship Id="rId103" Type="http://schemas.openxmlformats.org/officeDocument/2006/relationships/image" Target="../media/image239.png"/><Relationship Id="rId108" Type="http://schemas.openxmlformats.org/officeDocument/2006/relationships/customXml" Target="../ink/ink205.xml"/><Relationship Id="rId54" Type="http://schemas.openxmlformats.org/officeDocument/2006/relationships/customXml" Target="../ink/ink178.xml"/><Relationship Id="rId70" Type="http://schemas.openxmlformats.org/officeDocument/2006/relationships/customXml" Target="../ink/ink186.xml"/><Relationship Id="rId75" Type="http://schemas.openxmlformats.org/officeDocument/2006/relationships/image" Target="../media/image225.png"/><Relationship Id="rId91" Type="http://schemas.openxmlformats.org/officeDocument/2006/relationships/image" Target="../media/image233.png"/><Relationship Id="rId96" Type="http://schemas.openxmlformats.org/officeDocument/2006/relationships/customXml" Target="../ink/ink19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4.xml"/><Relationship Id="rId15" Type="http://schemas.openxmlformats.org/officeDocument/2006/relationships/image" Target="../media/image1950.png"/><Relationship Id="rId23" Type="http://schemas.openxmlformats.org/officeDocument/2006/relationships/image" Target="../media/image1990.png"/><Relationship Id="rId28" Type="http://schemas.openxmlformats.org/officeDocument/2006/relationships/customXml" Target="../ink/ink165.xml"/><Relationship Id="rId36" Type="http://schemas.openxmlformats.org/officeDocument/2006/relationships/customXml" Target="../ink/ink169.xml"/><Relationship Id="rId49" Type="http://schemas.openxmlformats.org/officeDocument/2006/relationships/image" Target="../media/image2120.png"/><Relationship Id="rId57" Type="http://schemas.openxmlformats.org/officeDocument/2006/relationships/image" Target="../media/image2160.png"/><Relationship Id="rId106" Type="http://schemas.openxmlformats.org/officeDocument/2006/relationships/customXml" Target="../ink/ink204.xml"/><Relationship Id="rId10" Type="http://schemas.openxmlformats.org/officeDocument/2006/relationships/customXml" Target="../ink/ink156.xml"/><Relationship Id="rId31" Type="http://schemas.openxmlformats.org/officeDocument/2006/relationships/image" Target="../media/image2030.png"/><Relationship Id="rId44" Type="http://schemas.openxmlformats.org/officeDocument/2006/relationships/customXml" Target="../ink/ink173.xml"/><Relationship Id="rId52" Type="http://schemas.openxmlformats.org/officeDocument/2006/relationships/customXml" Target="../ink/ink177.xml"/><Relationship Id="rId60" Type="http://schemas.openxmlformats.org/officeDocument/2006/relationships/customXml" Target="../ink/ink181.xml"/><Relationship Id="rId65" Type="http://schemas.openxmlformats.org/officeDocument/2006/relationships/image" Target="../media/image2200.png"/><Relationship Id="rId73" Type="http://schemas.openxmlformats.org/officeDocument/2006/relationships/image" Target="../media/image224.png"/><Relationship Id="rId78" Type="http://schemas.openxmlformats.org/officeDocument/2006/relationships/customXml" Target="../ink/ink190.xml"/><Relationship Id="rId81" Type="http://schemas.openxmlformats.org/officeDocument/2006/relationships/image" Target="../media/image228.png"/><Relationship Id="rId86" Type="http://schemas.openxmlformats.org/officeDocument/2006/relationships/customXml" Target="../ink/ink194.xml"/><Relationship Id="rId94" Type="http://schemas.openxmlformats.org/officeDocument/2006/relationships/customXml" Target="../ink/ink198.xml"/><Relationship Id="rId99" Type="http://schemas.openxmlformats.org/officeDocument/2006/relationships/image" Target="../media/image237.png"/><Relationship Id="rId101" Type="http://schemas.openxmlformats.org/officeDocument/2006/relationships/image" Target="../media/image238.png"/><Relationship Id="rId4" Type="http://schemas.openxmlformats.org/officeDocument/2006/relationships/customXml" Target="../ink/ink153.xml"/><Relationship Id="rId9" Type="http://schemas.openxmlformats.org/officeDocument/2006/relationships/image" Target="../media/image1920.png"/><Relationship Id="rId13" Type="http://schemas.openxmlformats.org/officeDocument/2006/relationships/image" Target="../media/image1940.png"/><Relationship Id="rId18" Type="http://schemas.openxmlformats.org/officeDocument/2006/relationships/customXml" Target="../ink/ink160.xml"/><Relationship Id="rId39" Type="http://schemas.openxmlformats.org/officeDocument/2006/relationships/image" Target="../media/image2070.png"/><Relationship Id="rId109" Type="http://schemas.openxmlformats.org/officeDocument/2006/relationships/image" Target="../media/image242.png"/><Relationship Id="rId34" Type="http://schemas.openxmlformats.org/officeDocument/2006/relationships/customXml" Target="../ink/ink168.xml"/><Relationship Id="rId50" Type="http://schemas.openxmlformats.org/officeDocument/2006/relationships/customXml" Target="../ink/ink176.xml"/><Relationship Id="rId55" Type="http://schemas.openxmlformats.org/officeDocument/2006/relationships/image" Target="../media/image2150.png"/><Relationship Id="rId76" Type="http://schemas.openxmlformats.org/officeDocument/2006/relationships/customXml" Target="../ink/ink189.xml"/><Relationship Id="rId97" Type="http://schemas.openxmlformats.org/officeDocument/2006/relationships/image" Target="../media/image236.png"/><Relationship Id="rId104" Type="http://schemas.openxmlformats.org/officeDocument/2006/relationships/customXml" Target="../ink/ink203.xml"/><Relationship Id="rId7" Type="http://schemas.openxmlformats.org/officeDocument/2006/relationships/image" Target="../media/image1910.png"/><Relationship Id="rId71" Type="http://schemas.openxmlformats.org/officeDocument/2006/relationships/image" Target="../media/image223.png"/><Relationship Id="rId92" Type="http://schemas.openxmlformats.org/officeDocument/2006/relationships/customXml" Target="../ink/ink197.xml"/><Relationship Id="rId2" Type="http://schemas.openxmlformats.org/officeDocument/2006/relationships/customXml" Target="../ink/ink152.xml"/><Relationship Id="rId29" Type="http://schemas.openxmlformats.org/officeDocument/2006/relationships/image" Target="../media/image2020.png"/><Relationship Id="rId24" Type="http://schemas.openxmlformats.org/officeDocument/2006/relationships/customXml" Target="../ink/ink163.xml"/><Relationship Id="rId40" Type="http://schemas.openxmlformats.org/officeDocument/2006/relationships/customXml" Target="../ink/ink171.xml"/><Relationship Id="rId45" Type="http://schemas.openxmlformats.org/officeDocument/2006/relationships/image" Target="../media/image2100.png"/><Relationship Id="rId66" Type="http://schemas.openxmlformats.org/officeDocument/2006/relationships/customXml" Target="../ink/ink184.xml"/><Relationship Id="rId87" Type="http://schemas.openxmlformats.org/officeDocument/2006/relationships/image" Target="../media/image231.png"/><Relationship Id="rId110" Type="http://schemas.openxmlformats.org/officeDocument/2006/relationships/customXml" Target="../ink/ink206.xml"/><Relationship Id="rId61" Type="http://schemas.openxmlformats.org/officeDocument/2006/relationships/image" Target="../media/image2180.png"/><Relationship Id="rId82" Type="http://schemas.openxmlformats.org/officeDocument/2006/relationships/customXml" Target="../ink/ink192.xml"/><Relationship Id="rId19" Type="http://schemas.openxmlformats.org/officeDocument/2006/relationships/image" Target="../media/image1970.png"/><Relationship Id="rId14" Type="http://schemas.openxmlformats.org/officeDocument/2006/relationships/customXml" Target="../ink/ink158.xml"/><Relationship Id="rId30" Type="http://schemas.openxmlformats.org/officeDocument/2006/relationships/customXml" Target="../ink/ink166.xml"/><Relationship Id="rId35" Type="http://schemas.openxmlformats.org/officeDocument/2006/relationships/image" Target="../media/image2050.png"/><Relationship Id="rId56" Type="http://schemas.openxmlformats.org/officeDocument/2006/relationships/customXml" Target="../ink/ink179.xml"/><Relationship Id="rId77" Type="http://schemas.openxmlformats.org/officeDocument/2006/relationships/image" Target="../media/image226.png"/><Relationship Id="rId100" Type="http://schemas.openxmlformats.org/officeDocument/2006/relationships/customXml" Target="../ink/ink201.xml"/><Relationship Id="rId105" Type="http://schemas.openxmlformats.org/officeDocument/2006/relationships/image" Target="../media/image240.png"/><Relationship Id="rId8" Type="http://schemas.openxmlformats.org/officeDocument/2006/relationships/customXml" Target="../ink/ink155.xml"/><Relationship Id="rId51" Type="http://schemas.openxmlformats.org/officeDocument/2006/relationships/image" Target="../media/image2130.png"/><Relationship Id="rId72" Type="http://schemas.openxmlformats.org/officeDocument/2006/relationships/customXml" Target="../ink/ink187.xml"/><Relationship Id="rId93" Type="http://schemas.openxmlformats.org/officeDocument/2006/relationships/image" Target="../media/image234.png"/><Relationship Id="rId98" Type="http://schemas.openxmlformats.org/officeDocument/2006/relationships/customXml" Target="../ink/ink200.xml"/><Relationship Id="rId3" Type="http://schemas.openxmlformats.org/officeDocument/2006/relationships/image" Target="../media/image1890.png"/><Relationship Id="rId25" Type="http://schemas.openxmlformats.org/officeDocument/2006/relationships/image" Target="../media/image2000.png"/><Relationship Id="rId46" Type="http://schemas.openxmlformats.org/officeDocument/2006/relationships/customXml" Target="../ink/ink174.xml"/><Relationship Id="rId67" Type="http://schemas.openxmlformats.org/officeDocument/2006/relationships/image" Target="../media/image2210.png"/><Relationship Id="rId20" Type="http://schemas.openxmlformats.org/officeDocument/2006/relationships/customXml" Target="../ink/ink161.xml"/><Relationship Id="rId41" Type="http://schemas.openxmlformats.org/officeDocument/2006/relationships/image" Target="../media/image2080.png"/><Relationship Id="rId62" Type="http://schemas.openxmlformats.org/officeDocument/2006/relationships/customXml" Target="../ink/ink182.xml"/><Relationship Id="rId83" Type="http://schemas.openxmlformats.org/officeDocument/2006/relationships/image" Target="../media/image229.png"/><Relationship Id="rId88" Type="http://schemas.openxmlformats.org/officeDocument/2006/relationships/customXml" Target="../ink/ink195.xml"/><Relationship Id="rId111" Type="http://schemas.openxmlformats.org/officeDocument/2006/relationships/image" Target="../media/image24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10" Type="http://schemas.openxmlformats.org/officeDocument/2006/relationships/image" Target="../media/image121.png"/><Relationship Id="rId4" Type="http://schemas.openxmlformats.org/officeDocument/2006/relationships/image" Target="../media/image87.jpeg"/><Relationship Id="rId9" Type="http://schemas.openxmlformats.org/officeDocument/2006/relationships/image" Target="../media/image12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9.png"/><Relationship Id="rId4" Type="http://schemas.openxmlformats.org/officeDocument/2006/relationships/image" Target="../media/image2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4509" y="484571"/>
            <a:ext cx="8412480" cy="1569660"/>
          </a:xfrm>
          <a:prstGeom prst="rect">
            <a:avLst/>
          </a:prstGeom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it-IT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A Quantum Model </a:t>
            </a:r>
          </a:p>
          <a:p>
            <a:pPr algn="r"/>
            <a:r>
              <a:rPr lang="it-IT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for </a:t>
            </a:r>
            <a:r>
              <a:rPr lang="it-IT" sz="4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Numerosity</a:t>
            </a:r>
            <a:r>
              <a:rPr lang="it-IT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 </a:t>
            </a:r>
            <a:r>
              <a:rPr lang="it-IT" sz="4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Perception</a:t>
            </a:r>
            <a:endParaRPr lang="it-IT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libri 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1195" y="2996643"/>
            <a:ext cx="7785794" cy="1754326"/>
          </a:xfrm>
          <a:prstGeom prst="rect">
            <a:avLst/>
          </a:prstGeom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Marilù Chiofalo</a:t>
            </a:r>
          </a:p>
          <a:p>
            <a:pPr algn="r"/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Department of </a:t>
            </a:r>
            <a:r>
              <a:rPr lang="it-IT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Physics</a:t>
            </a:r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 «Enrico Fermi»</a:t>
            </a:r>
          </a:p>
          <a:p>
            <a:pPr algn="r"/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ibri "/>
              </a:rPr>
              <a:t>University of Pisa</a:t>
            </a: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F91CF991-B20B-423D-9A24-B14A4810453E}"/>
              </a:ext>
            </a:extLst>
          </p:cNvPr>
          <p:cNvGrpSpPr/>
          <p:nvPr/>
        </p:nvGrpSpPr>
        <p:grpSpPr>
          <a:xfrm>
            <a:off x="415011" y="3111206"/>
            <a:ext cx="1292011" cy="1639763"/>
            <a:chOff x="7092043" y="4562146"/>
            <a:chExt cx="2083092" cy="2216896"/>
          </a:xfrm>
        </p:grpSpPr>
        <p:pic>
          <p:nvPicPr>
            <p:cNvPr id="26" name="Picture 222" descr="http://atlas.physics.arizona.edu/~loch/images/infn_pisa.png">
              <a:extLst>
                <a:ext uri="{FF2B5EF4-FFF2-40B4-BE49-F238E27FC236}">
                  <a16:creationId xmlns:a16="http://schemas.microsoft.com/office/drawing/2014/main" id="{29C99224-0F04-419F-9603-F19AE01C2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043" y="5155496"/>
              <a:ext cx="2083092" cy="1623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3737AA98-974B-4553-B361-A41BBCFDF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92043" y="4562146"/>
              <a:ext cx="2083092" cy="608337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F376A77E-8BC0-4FE0-8B1D-BF3B745A72E4}"/>
              </a:ext>
            </a:extLst>
          </p:cNvPr>
          <p:cNvGrpSpPr/>
          <p:nvPr/>
        </p:nvGrpSpPr>
        <p:grpSpPr>
          <a:xfrm>
            <a:off x="289823" y="213457"/>
            <a:ext cx="2115292" cy="1930321"/>
            <a:chOff x="228601" y="186765"/>
            <a:chExt cx="2479964" cy="2323138"/>
          </a:xfrm>
          <a:effectLst>
            <a:outerShdw blurRad="190500" dist="50800" dir="5400000" algn="ctr" rotWithShape="0">
              <a:srgbClr val="000000">
                <a:alpha val="51000"/>
              </a:srgbClr>
            </a:outerShdw>
          </a:effectLst>
        </p:grpSpPr>
        <p:pic>
          <p:nvPicPr>
            <p:cNvPr id="29" name="Immagine 28" descr="Immagine che contiene testo, scuro&#10;&#10;Descrizione generata automaticamente">
              <a:extLst>
                <a:ext uri="{FF2B5EF4-FFF2-40B4-BE49-F238E27FC236}">
                  <a16:creationId xmlns:a16="http://schemas.microsoft.com/office/drawing/2014/main" id="{231DBC0D-5285-4ED6-8BBF-7E22FACC8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424" y="186765"/>
              <a:ext cx="1938317" cy="1978699"/>
            </a:xfrm>
            <a:prstGeom prst="rect">
              <a:avLst/>
            </a:prstGeom>
            <a:effectLst>
              <a:reflection blurRad="6350" stA="50000" endA="300" endPos="55500" dist="101600" dir="5400000" sy="-100000" algn="bl" rotWithShape="0"/>
            </a:effectLst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E0A844DF-140A-4C7D-9B32-8BDC2F031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1" y="2165464"/>
              <a:ext cx="2479964" cy="344439"/>
            </a:xfrm>
            <a:prstGeom prst="rect">
              <a:avLst/>
            </a:prstGeom>
          </p:spPr>
        </p:pic>
      </p:grpSp>
      <p:pic>
        <p:nvPicPr>
          <p:cNvPr id="31" name="Immagine 30">
            <a:extLst>
              <a:ext uri="{FF2B5EF4-FFF2-40B4-BE49-F238E27FC236}">
                <a16:creationId xmlns:a16="http://schemas.microsoft.com/office/drawing/2014/main" id="{5D2C5F1F-CC42-4C8E-BAA9-D6D2678F91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6" y="4775128"/>
            <a:ext cx="2829119" cy="100083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59F23339-259D-2810-3E05-83DB5A6F193A}"/>
              </a:ext>
            </a:extLst>
          </p:cNvPr>
          <p:cNvGrpSpPr/>
          <p:nvPr/>
        </p:nvGrpSpPr>
        <p:grpSpPr>
          <a:xfrm>
            <a:off x="300494" y="5804259"/>
            <a:ext cx="6128029" cy="890847"/>
            <a:chOff x="897530" y="5518113"/>
            <a:chExt cx="6617131" cy="978016"/>
          </a:xfrm>
        </p:grpSpPr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5C5577E2-C873-C869-AD9E-3D19641B52E7}"/>
                </a:ext>
              </a:extLst>
            </p:cNvPr>
            <p:cNvGrpSpPr/>
            <p:nvPr/>
          </p:nvGrpSpPr>
          <p:grpSpPr>
            <a:xfrm>
              <a:off x="897530" y="5518114"/>
              <a:ext cx="4125519" cy="978015"/>
              <a:chOff x="399132" y="4244689"/>
              <a:chExt cx="4099340" cy="979368"/>
            </a:xfrm>
          </p:grpSpPr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8E0B314E-9A7F-FEED-1B66-E3E9FABCE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38731" y="4244689"/>
                <a:ext cx="1759741" cy="979368"/>
              </a:xfrm>
              <a:prstGeom prst="rect">
                <a:avLst/>
              </a:prstGeom>
            </p:spPr>
          </p:pic>
          <p:pic>
            <p:nvPicPr>
              <p:cNvPr id="19" name="Immagine 18">
                <a:extLst>
                  <a:ext uri="{FF2B5EF4-FFF2-40B4-BE49-F238E27FC236}">
                    <a16:creationId xmlns:a16="http://schemas.microsoft.com/office/drawing/2014/main" id="{49DEBF34-DD01-A6E4-3A3E-84A8DAD346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9132" y="4244690"/>
                <a:ext cx="2339599" cy="979367"/>
              </a:xfrm>
              <a:prstGeom prst="rect">
                <a:avLst/>
              </a:prstGeom>
            </p:spPr>
          </p:pic>
        </p:grp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FCA3419B-EDFC-4902-17A9-A33FB1A2C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3049" y="5518113"/>
              <a:ext cx="2491612" cy="978016"/>
            </a:xfrm>
            <a:prstGeom prst="rect">
              <a:avLst/>
            </a:prstGeom>
          </p:spPr>
        </p:pic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3C0499AA-4509-7FAD-5110-12D980EAEB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7723" y="5804258"/>
            <a:ext cx="3645522" cy="89602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C3690E4-D0AA-E744-A174-6750A899EC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0999" y="5082564"/>
            <a:ext cx="2180505" cy="16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0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7D3A51-EBDD-4A42-ABDE-539BE6541559}"/>
              </a:ext>
            </a:extLst>
          </p:cNvPr>
          <p:cNvSpPr txBox="1"/>
          <p:nvPr/>
        </p:nvSpPr>
        <p:spPr>
          <a:xfrm>
            <a:off x="2721124" y="193340"/>
            <a:ext cx="372591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3600" b="1" dirty="0">
                <a:solidFill>
                  <a:prstClr val="white"/>
                </a:solidFill>
                <a:latin typeface="Colibri "/>
              </a:rPr>
              <a:t>Jorge </a:t>
            </a:r>
            <a:r>
              <a:rPr lang="it-IT" altLang="it-IT" sz="3600" b="1" dirty="0" err="1">
                <a:solidFill>
                  <a:prstClr val="white"/>
                </a:solidFill>
                <a:latin typeface="Colibri "/>
              </a:rPr>
              <a:t>Yago</a:t>
            </a:r>
            <a:r>
              <a:rPr lang="it-IT" altLang="it-IT" sz="3600" b="1" dirty="0">
                <a:solidFill>
                  <a:prstClr val="white"/>
                </a:solidFill>
                <a:latin typeface="Colibri "/>
              </a:rPr>
              <a:t> </a:t>
            </a:r>
          </a:p>
          <a:p>
            <a:r>
              <a:rPr lang="it-IT" altLang="it-IT" sz="3600" b="1" dirty="0">
                <a:solidFill>
                  <a:prstClr val="white"/>
                </a:solidFill>
                <a:latin typeface="Colibri "/>
              </a:rPr>
              <a:t>Malo</a:t>
            </a:r>
          </a:p>
          <a:p>
            <a:r>
              <a:rPr lang="it-IT" altLang="it-IT" sz="2200" b="1" dirty="0">
                <a:solidFill>
                  <a:prstClr val="white"/>
                </a:solidFill>
                <a:latin typeface="Colibri "/>
              </a:rPr>
              <a:t> </a:t>
            </a:r>
          </a:p>
          <a:p>
            <a:r>
              <a:rPr lang="en-GB" b="1" dirty="0">
                <a:solidFill>
                  <a:schemeClr val="bg1"/>
                </a:solidFill>
                <a:latin typeface="Colibri "/>
              </a:rPr>
              <a:t>Department of Physics</a:t>
            </a:r>
          </a:p>
          <a:p>
            <a:r>
              <a:rPr lang="en-GB" b="1" dirty="0">
                <a:solidFill>
                  <a:schemeClr val="bg1"/>
                </a:solidFill>
                <a:latin typeface="Colibri "/>
              </a:rPr>
              <a:t>University of Pisa</a:t>
            </a:r>
          </a:p>
          <a:p>
            <a:endParaRPr lang="en-GB" b="1" dirty="0">
              <a:solidFill>
                <a:schemeClr val="bg1"/>
              </a:solidFill>
              <a:latin typeface="Colibri "/>
            </a:endParaRPr>
          </a:p>
          <a:p>
            <a:r>
              <a:rPr lang="en-GB" b="1" dirty="0">
                <a:solidFill>
                  <a:schemeClr val="bg1"/>
                </a:solidFill>
                <a:latin typeface="Colibri "/>
              </a:rPr>
              <a:t>See Poster!!!</a:t>
            </a:r>
          </a:p>
          <a:p>
            <a:endParaRPr kumimoji="0" lang="it-IT" altLang="it-IT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46FD7F6-84AD-4DF0-967B-4D251560D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6" y="94940"/>
            <a:ext cx="2515737" cy="3119798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37A1416-6550-4C50-A5C3-5DABD5431A78}"/>
              </a:ext>
            </a:extLst>
          </p:cNvPr>
          <p:cNvSpPr txBox="1"/>
          <p:nvPr/>
        </p:nvSpPr>
        <p:spPr>
          <a:xfrm>
            <a:off x="5941422" y="3710787"/>
            <a:ext cx="33582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600" b="1" dirty="0">
                <a:solidFill>
                  <a:schemeClr val="bg1"/>
                </a:solidFill>
                <a:latin typeface="Colibri "/>
              </a:rPr>
              <a:t>Maria Concetta </a:t>
            </a:r>
            <a:r>
              <a:rPr lang="en-GB" sz="3600" b="1" dirty="0" err="1">
                <a:solidFill>
                  <a:schemeClr val="bg1"/>
                </a:solidFill>
                <a:latin typeface="Colibri "/>
              </a:rPr>
              <a:t>Morrone</a:t>
            </a:r>
            <a:endParaRPr lang="en-GB" sz="3600" b="1" dirty="0">
              <a:solidFill>
                <a:schemeClr val="bg1"/>
              </a:solidFill>
              <a:latin typeface="Colibri "/>
            </a:endParaRPr>
          </a:p>
          <a:p>
            <a:pPr algn="r"/>
            <a:r>
              <a:rPr lang="en-GB" b="1" dirty="0">
                <a:solidFill>
                  <a:schemeClr val="bg1"/>
                </a:solidFill>
                <a:latin typeface="Colibri "/>
              </a:rPr>
              <a:t>Department of Translational Research and of New Surgical and Medical Technologies</a:t>
            </a:r>
          </a:p>
          <a:p>
            <a:pPr algn="r"/>
            <a:r>
              <a:rPr lang="en-GB" b="1" dirty="0">
                <a:solidFill>
                  <a:schemeClr val="bg1"/>
                </a:solidFill>
                <a:latin typeface="Colibri "/>
              </a:rPr>
              <a:t>University of Pisa</a:t>
            </a:r>
          </a:p>
          <a:p>
            <a:pPr algn="r"/>
            <a:endParaRPr lang="en-GB" b="1" dirty="0">
              <a:solidFill>
                <a:schemeClr val="bg1"/>
              </a:solidFill>
              <a:latin typeface="Colibri "/>
            </a:endParaRPr>
          </a:p>
          <a:p>
            <a:pPr algn="r"/>
            <a:r>
              <a:rPr lang="en-GB" b="1" dirty="0" err="1">
                <a:solidFill>
                  <a:schemeClr val="bg1"/>
                </a:solidFill>
                <a:latin typeface="Colibri "/>
              </a:rPr>
              <a:t>PisaVisionLab</a:t>
            </a:r>
            <a:endParaRPr lang="en-GB" b="1" dirty="0">
              <a:solidFill>
                <a:schemeClr val="bg1"/>
              </a:solidFill>
              <a:latin typeface="Colibri "/>
            </a:endParaRP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308DDDED-A2E7-418A-A33E-5F19F2BB994F}"/>
              </a:ext>
            </a:extLst>
          </p:cNvPr>
          <p:cNvGrpSpPr/>
          <p:nvPr/>
        </p:nvGrpSpPr>
        <p:grpSpPr>
          <a:xfrm>
            <a:off x="7842998" y="160606"/>
            <a:ext cx="4268496" cy="3185464"/>
            <a:chOff x="6925054" y="299357"/>
            <a:chExt cx="4160694" cy="3050055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EDBD9000-926F-42CC-880B-62F12F594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1138" y="299357"/>
              <a:ext cx="2334610" cy="3050055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C37577F6-96FC-4C4D-95CE-2B7BD4A59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5054" y="2658778"/>
              <a:ext cx="1826084" cy="690634"/>
            </a:xfrm>
            <a:prstGeom prst="rect">
              <a:avLst/>
            </a:prstGeom>
          </p:spPr>
        </p:pic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A8C8B7F-6FB0-4AA3-A83D-2CDE80E77BFB}"/>
              </a:ext>
            </a:extLst>
          </p:cNvPr>
          <p:cNvSpPr txBox="1"/>
          <p:nvPr/>
        </p:nvSpPr>
        <p:spPr>
          <a:xfrm>
            <a:off x="6545421" y="160606"/>
            <a:ext cx="30460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600" b="1" dirty="0">
                <a:solidFill>
                  <a:schemeClr val="bg1"/>
                </a:solidFill>
                <a:latin typeface="Colibri "/>
              </a:rPr>
              <a:t>Guido Marco </a:t>
            </a:r>
            <a:r>
              <a:rPr lang="en-GB" sz="3600" b="1" dirty="0" err="1">
                <a:solidFill>
                  <a:schemeClr val="bg1"/>
                </a:solidFill>
                <a:latin typeface="Colibri "/>
              </a:rPr>
              <a:t>Cicchini</a:t>
            </a:r>
            <a:endParaRPr lang="en-GB" sz="3600" b="1" dirty="0">
              <a:solidFill>
                <a:schemeClr val="bg1"/>
              </a:solidFill>
              <a:latin typeface="Colibri "/>
            </a:endParaRPr>
          </a:p>
          <a:p>
            <a:pPr algn="r"/>
            <a:r>
              <a:rPr lang="en-GB" b="1" dirty="0">
                <a:solidFill>
                  <a:schemeClr val="bg1"/>
                </a:solidFill>
                <a:latin typeface="Colibri "/>
              </a:rPr>
              <a:t>Institute of Neuroscience</a:t>
            </a:r>
          </a:p>
          <a:p>
            <a:pPr algn="r"/>
            <a:r>
              <a:rPr lang="it-IT" b="1" dirty="0">
                <a:solidFill>
                  <a:schemeClr val="bg1"/>
                </a:solidFill>
                <a:latin typeface="Colibri "/>
              </a:rPr>
              <a:t>C</a:t>
            </a:r>
            <a:r>
              <a:rPr lang="en-GB" b="1" dirty="0">
                <a:solidFill>
                  <a:schemeClr val="bg1"/>
                </a:solidFill>
                <a:latin typeface="Colibri "/>
              </a:rPr>
              <a:t>NR-Pisa</a:t>
            </a:r>
          </a:p>
          <a:p>
            <a:pPr algn="r"/>
            <a:r>
              <a:rPr lang="en-GB" b="1" dirty="0">
                <a:solidFill>
                  <a:schemeClr val="bg1"/>
                </a:solidFill>
                <a:latin typeface="Colibri "/>
              </a:rPr>
              <a:t> </a:t>
            </a:r>
          </a:p>
          <a:p>
            <a:pPr algn="r"/>
            <a:r>
              <a:rPr lang="en-GB" b="1" dirty="0" err="1">
                <a:solidFill>
                  <a:schemeClr val="bg1"/>
                </a:solidFill>
                <a:latin typeface="Colibri "/>
              </a:rPr>
              <a:t>PisaVisionLab</a:t>
            </a:r>
            <a:endParaRPr lang="en-GB" b="1" dirty="0">
              <a:solidFill>
                <a:schemeClr val="bg1"/>
              </a:solidFill>
              <a:latin typeface="Colibri "/>
            </a:endParaRPr>
          </a:p>
          <a:p>
            <a:pPr algn="r"/>
            <a:endParaRPr lang="en-GB" b="1" dirty="0">
              <a:solidFill>
                <a:schemeClr val="bg1"/>
              </a:solidFill>
            </a:endParaRP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178C227A-C464-4E76-995F-3D9F25B0EBA5}"/>
              </a:ext>
            </a:extLst>
          </p:cNvPr>
          <p:cNvGrpSpPr/>
          <p:nvPr/>
        </p:nvGrpSpPr>
        <p:grpSpPr>
          <a:xfrm>
            <a:off x="2732511" y="3532792"/>
            <a:ext cx="2115292" cy="1930321"/>
            <a:chOff x="228601" y="186765"/>
            <a:chExt cx="2479964" cy="2323138"/>
          </a:xfrm>
          <a:effectLst>
            <a:outerShdw blurRad="190500" dist="50800" dir="5400000" algn="ctr" rotWithShape="0">
              <a:srgbClr val="000000">
                <a:alpha val="51000"/>
              </a:srgbClr>
            </a:outerShdw>
          </a:effectLst>
        </p:grpSpPr>
        <p:pic>
          <p:nvPicPr>
            <p:cNvPr id="27" name="Immagine 26" descr="Immagine che contiene testo, scuro&#10;&#10;Descrizione generata automaticamente">
              <a:extLst>
                <a:ext uri="{FF2B5EF4-FFF2-40B4-BE49-F238E27FC236}">
                  <a16:creationId xmlns:a16="http://schemas.microsoft.com/office/drawing/2014/main" id="{47A33A80-203A-46F0-BF2E-503AC58C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424" y="186765"/>
              <a:ext cx="1938317" cy="1978699"/>
            </a:xfrm>
            <a:prstGeom prst="rect">
              <a:avLst/>
            </a:prstGeom>
            <a:effectLst>
              <a:reflection blurRad="6350" stA="50000" endA="300" endPos="55500" dist="101600" dir="5400000" sy="-100000" algn="bl" rotWithShape="0"/>
            </a:effectLst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B80B5FCB-E23C-411A-99FD-CE9BA5FEA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1" y="2165464"/>
              <a:ext cx="2479964" cy="344439"/>
            </a:xfrm>
            <a:prstGeom prst="rect">
              <a:avLst/>
            </a:prstGeom>
          </p:spPr>
        </p:pic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E63EB2FA-FAFB-4642-948D-E075E078E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7376" y="3786792"/>
            <a:ext cx="2568689" cy="295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2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EFD56EE5-C85E-928F-EC8D-350E41953DC8}"/>
              </a:ext>
            </a:extLst>
          </p:cNvPr>
          <p:cNvGrpSpPr/>
          <p:nvPr/>
        </p:nvGrpSpPr>
        <p:grpSpPr>
          <a:xfrm>
            <a:off x="4435930" y="2673422"/>
            <a:ext cx="3554185" cy="3148818"/>
            <a:chOff x="4435930" y="2673422"/>
            <a:chExt cx="3554185" cy="314881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19E09B3-50F7-4E5E-9EF1-D75AD44D7B7E}"/>
                </a:ext>
              </a:extLst>
            </p:cNvPr>
            <p:cNvSpPr txBox="1"/>
            <p:nvPr/>
          </p:nvSpPr>
          <p:spPr>
            <a:xfrm>
              <a:off x="4435930" y="4929688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Numerosity perception: phenomenology</a:t>
              </a:r>
            </a:p>
          </p:txBody>
        </p: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676B21A-D307-9207-5576-94510F51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5930" y="2673422"/>
              <a:ext cx="3554185" cy="2256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524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68228D3-CF31-99A4-2BBA-279123EFA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" y="265845"/>
            <a:ext cx="3767526" cy="241992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BDC824D-63E2-5E63-3437-2FBEC2B54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831" y="2285722"/>
            <a:ext cx="4020988" cy="229770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F6FCB73-F235-9669-9B5F-CEF911FE0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749" y="4150308"/>
            <a:ext cx="3722307" cy="236299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FED9AFD-B5AA-1F68-674E-DBF46A6273EC}"/>
              </a:ext>
            </a:extLst>
          </p:cNvPr>
          <p:cNvSpPr txBox="1"/>
          <p:nvPr/>
        </p:nvSpPr>
        <p:spPr>
          <a:xfrm>
            <a:off x="4146232" y="358616"/>
            <a:ext cx="696372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(and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are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estimate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pretty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HOW MANY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</a:t>
            </a:r>
          </a:p>
          <a:p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numerosity</a:t>
            </a:r>
            <a:endParaRPr lang="it-IT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EFD6C40-9048-AAFA-59CD-888382108150}"/>
              </a:ext>
            </a:extLst>
          </p:cNvPr>
          <p:cNvSpPr txBox="1"/>
          <p:nvPr/>
        </p:nvSpPr>
        <p:spPr>
          <a:xfrm>
            <a:off x="8204309" y="1963851"/>
            <a:ext cx="388718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remarkably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an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 of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20% over 7-200 range of items </a:t>
            </a:r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E9FE157-BA38-AB9C-001C-C463DCDA7DE6}"/>
              </a:ext>
            </a:extLst>
          </p:cNvPr>
          <p:cNvSpPr txBox="1"/>
          <p:nvPr/>
        </p:nvSpPr>
        <p:spPr>
          <a:xfrm>
            <a:off x="96252" y="2759044"/>
            <a:ext cx="396328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Determining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traditionally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counting</a:t>
            </a:r>
            <a:endParaRPr lang="it-IT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9913D455-3627-C509-04F8-A14069F53A3D}"/>
              </a:ext>
            </a:extLst>
          </p:cNvPr>
          <p:cNvSpPr txBox="1"/>
          <p:nvPr/>
        </p:nvSpPr>
        <p:spPr>
          <a:xfrm>
            <a:off x="96252" y="6113192"/>
            <a:ext cx="7745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D. Burr, J. Ross, A visual sense of number. </a:t>
            </a:r>
            <a:r>
              <a:rPr lang="en-GB" sz="2000" b="1" dirty="0" err="1">
                <a:solidFill>
                  <a:schemeClr val="bg1"/>
                </a:solidFill>
              </a:rPr>
              <a:t>Curr</a:t>
            </a:r>
            <a:r>
              <a:rPr lang="en-GB" sz="2000" b="1" dirty="0">
                <a:solidFill>
                  <a:schemeClr val="bg1"/>
                </a:solidFill>
              </a:rPr>
              <a:t>. Biol. 18, 425–428 (2008)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AC8B3F4-A462-87F6-5BD0-5DB247CF30DC}"/>
              </a:ext>
            </a:extLst>
          </p:cNvPr>
          <p:cNvSpPr txBox="1"/>
          <p:nvPr/>
        </p:nvSpPr>
        <p:spPr>
          <a:xfrm>
            <a:off x="96252" y="4770581"/>
            <a:ext cx="834383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2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sz="26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</a:t>
            </a:r>
            <a:r>
              <a:rPr lang="it-IT" sz="2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PERCEPTUAL FUNCTION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it-IT" sz="2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it-IT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cognitive)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«A</a:t>
            </a:r>
            <a:r>
              <a:rPr kumimoji="0" lang="it-IT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nalogic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sense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</a:t>
            </a:r>
            <a:r>
              <a:rPr kumimoji="0" lang="it-IT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number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0867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C2A7747B-30B3-59C3-EF89-A12B5D496FE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35355"/>
            <a:ext cx="9144000" cy="4579938"/>
            <a:chOff x="0" y="1230"/>
            <a:chExt cx="5760" cy="2885"/>
          </a:xfrm>
        </p:grpSpPr>
        <p:pic>
          <p:nvPicPr>
            <p:cNvPr id="3" name="Picture 2" descr="tmp">
              <a:extLst>
                <a:ext uri="{FF2B5EF4-FFF2-40B4-BE49-F238E27FC236}">
                  <a16:creationId xmlns:a16="http://schemas.microsoft.com/office/drawing/2014/main" id="{4F062CA5-0BF8-0FE1-35EA-0A47E8E2F6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235"/>
              <a:ext cx="2880" cy="2880"/>
            </a:xfrm>
            <a:prstGeom prst="rect">
              <a:avLst/>
            </a:prstGeom>
            <a:noFill/>
          </p:spPr>
        </p:pic>
        <p:pic>
          <p:nvPicPr>
            <p:cNvPr id="4" name="Picture 3" descr="tmp">
              <a:extLst>
                <a:ext uri="{FF2B5EF4-FFF2-40B4-BE49-F238E27FC236}">
                  <a16:creationId xmlns:a16="http://schemas.microsoft.com/office/drawing/2014/main" id="{3CAA0CB5-16F0-8AAB-3AE6-E54299BF7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80" y="1230"/>
              <a:ext cx="2880" cy="2880"/>
            </a:xfrm>
            <a:prstGeom prst="rect">
              <a:avLst/>
            </a:prstGeom>
            <a:noFill/>
          </p:spPr>
        </p:pic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82BF78DF-380E-2269-ABBF-66F5DB739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4" y="2613"/>
              <a:ext cx="91" cy="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F90141A4-573C-2350-C775-1663793F6716}"/>
              </a:ext>
            </a:extLst>
          </p:cNvPr>
          <p:cNvSpPr txBox="1"/>
          <p:nvPr/>
        </p:nvSpPr>
        <p:spPr>
          <a:xfrm>
            <a:off x="9189071" y="320110"/>
            <a:ext cx="2515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Courtesy of Dave Burr</a:t>
            </a:r>
          </a:p>
        </p:txBody>
      </p:sp>
      <p:pic>
        <p:nvPicPr>
          <p:cNvPr id="10" name="Picture 2" descr="tmp">
            <a:extLst>
              <a:ext uri="{FF2B5EF4-FFF2-40B4-BE49-F238E27FC236}">
                <a16:creationId xmlns:a16="http://schemas.microsoft.com/office/drawing/2014/main" id="{068CDC50-7242-D524-1214-BAAB91BA6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6959" y="1039853"/>
            <a:ext cx="4572000" cy="4572000"/>
          </a:xfrm>
          <a:prstGeom prst="rect">
            <a:avLst/>
          </a:prstGeom>
          <a:noFill/>
        </p:spPr>
      </p:pic>
      <p:pic>
        <p:nvPicPr>
          <p:cNvPr id="11" name="Picture 3" descr="tmp">
            <a:extLst>
              <a:ext uri="{FF2B5EF4-FFF2-40B4-BE49-F238E27FC236}">
                <a16:creationId xmlns:a16="http://schemas.microsoft.com/office/drawing/2014/main" id="{598C169C-2910-9C63-6A32-679ACA2A5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0775" y="698074"/>
            <a:ext cx="4572000" cy="4572000"/>
          </a:xfrm>
          <a:prstGeom prst="rect">
            <a:avLst/>
          </a:prstGeom>
          <a:noFill/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DE3381C-ED5B-C8B4-8EA1-3B9D2FA22E58}"/>
              </a:ext>
            </a:extLst>
          </p:cNvPr>
          <p:cNvSpPr txBox="1"/>
          <p:nvPr/>
        </p:nvSpPr>
        <p:spPr>
          <a:xfrm>
            <a:off x="324852" y="251798"/>
            <a:ext cx="839566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fixate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DOT</a:t>
            </a:r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tmp">
            <a:extLst>
              <a:ext uri="{FF2B5EF4-FFF2-40B4-BE49-F238E27FC236}">
                <a16:creationId xmlns:a16="http://schemas.microsoft.com/office/drawing/2014/main" id="{5032129C-278C-8598-581A-47A255BE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4545" y="832258"/>
            <a:ext cx="4572000" cy="4572000"/>
          </a:xfrm>
          <a:prstGeom prst="rect">
            <a:avLst/>
          </a:prstGeom>
          <a:noFill/>
        </p:spPr>
      </p:pic>
      <p:pic>
        <p:nvPicPr>
          <p:cNvPr id="14" name="Picture 3" descr="tmp">
            <a:extLst>
              <a:ext uri="{FF2B5EF4-FFF2-40B4-BE49-F238E27FC236}">
                <a16:creationId xmlns:a16="http://schemas.microsoft.com/office/drawing/2014/main" id="{6D497A68-B942-C228-0E10-91F2A606D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0680" y="875983"/>
            <a:ext cx="4572000" cy="4572000"/>
          </a:xfrm>
          <a:prstGeom prst="rect">
            <a:avLst/>
          </a:prstGeom>
          <a:noFill/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55FE01-D162-844E-4100-E0A4B989270E}"/>
              </a:ext>
            </a:extLst>
          </p:cNvPr>
          <p:cNvSpPr txBox="1"/>
          <p:nvPr/>
        </p:nvSpPr>
        <p:spPr>
          <a:xfrm>
            <a:off x="507732" y="5989072"/>
            <a:ext cx="839566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dots go? Left or </a:t>
            </a:r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it-IT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tmp">
            <a:extLst>
              <a:ext uri="{FF2B5EF4-FFF2-40B4-BE49-F238E27FC236}">
                <a16:creationId xmlns:a16="http://schemas.microsoft.com/office/drawing/2014/main" id="{1C71CC8A-9122-2295-6EE2-0B74E3903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041" y="951231"/>
            <a:ext cx="4572000" cy="4572000"/>
          </a:xfrm>
          <a:prstGeom prst="rect">
            <a:avLst/>
          </a:prstGeom>
          <a:noFill/>
        </p:spPr>
      </p:pic>
      <p:pic>
        <p:nvPicPr>
          <p:cNvPr id="17" name="Picture 3" descr="tmp">
            <a:extLst>
              <a:ext uri="{FF2B5EF4-FFF2-40B4-BE49-F238E27FC236}">
                <a16:creationId xmlns:a16="http://schemas.microsoft.com/office/drawing/2014/main" id="{08E55351-E838-F2B0-3B99-9A8BFFCAC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9568" y="636797"/>
            <a:ext cx="4572000" cy="4572000"/>
          </a:xfrm>
          <a:prstGeom prst="rect">
            <a:avLst/>
          </a:prstGeom>
          <a:noFill/>
        </p:spPr>
      </p:pic>
      <p:pic>
        <p:nvPicPr>
          <p:cNvPr id="18" name="Picture 2" descr="tmp">
            <a:extLst>
              <a:ext uri="{FF2B5EF4-FFF2-40B4-BE49-F238E27FC236}">
                <a16:creationId xmlns:a16="http://schemas.microsoft.com/office/drawing/2014/main" id="{991B2C19-22BE-D1EF-B654-98B614452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0525" y="743636"/>
            <a:ext cx="4572000" cy="4572000"/>
          </a:xfrm>
          <a:prstGeom prst="rect">
            <a:avLst/>
          </a:prstGeom>
          <a:noFill/>
        </p:spPr>
      </p:pic>
      <p:pic>
        <p:nvPicPr>
          <p:cNvPr id="19" name="Picture 3" descr="tmp">
            <a:extLst>
              <a:ext uri="{FF2B5EF4-FFF2-40B4-BE49-F238E27FC236}">
                <a16:creationId xmlns:a16="http://schemas.microsoft.com/office/drawing/2014/main" id="{D371BBD2-AB2D-C298-E3CF-614DA28FF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8835" y="792560"/>
            <a:ext cx="4572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053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51552DD-1E0B-F63B-3950-83DBD3C49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045682"/>
            <a:ext cx="9865002" cy="4577877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877246DA-9215-48A7-28DE-D865E3805E38}"/>
              </a:ext>
            </a:extLst>
          </p:cNvPr>
          <p:cNvSpPr txBox="1"/>
          <p:nvPr/>
        </p:nvSpPr>
        <p:spPr>
          <a:xfrm>
            <a:off x="2210421" y="6124282"/>
            <a:ext cx="8805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Exp data from </a:t>
            </a:r>
            <a:r>
              <a:rPr lang="en-US" sz="2000" b="1" dirty="0" err="1">
                <a:solidFill>
                  <a:schemeClr val="bg1"/>
                </a:solidFill>
              </a:rPr>
              <a:t>PisaVisionLab</a:t>
            </a:r>
            <a:r>
              <a:rPr lang="en-US" sz="2000" b="1" dirty="0">
                <a:solidFill>
                  <a:schemeClr val="bg1"/>
                </a:solidFill>
              </a:rPr>
              <a:t>: </a:t>
            </a:r>
            <a:r>
              <a:rPr lang="en-US" sz="2000" b="1" dirty="0" err="1">
                <a:solidFill>
                  <a:schemeClr val="bg1"/>
                </a:solidFill>
              </a:rPr>
              <a:t>Anobile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Turi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Cicchini</a:t>
            </a:r>
            <a:r>
              <a:rPr lang="en-US" sz="2000" b="1" dirty="0">
                <a:solidFill>
                  <a:schemeClr val="bg1"/>
                </a:solidFill>
              </a:rPr>
              <a:t>, Burr, Journal of Vision (2015)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FC9FAF-4DE0-6B60-9D5C-80A898911594}"/>
              </a:ext>
            </a:extLst>
          </p:cNvPr>
          <p:cNvSpPr txBox="1"/>
          <p:nvPr/>
        </p:nvSpPr>
        <p:spPr>
          <a:xfrm>
            <a:off x="3861395" y="261431"/>
            <a:ext cx="696372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it-IT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WEBER’s</a:t>
            </a:r>
            <a:r>
              <a:rPr lang="it-IT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LAW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A5E626E-E331-B5A1-18A9-A17E8EB84974}"/>
              </a:ext>
            </a:extLst>
          </p:cNvPr>
          <p:cNvSpPr txBox="1"/>
          <p:nvPr/>
        </p:nvSpPr>
        <p:spPr>
          <a:xfrm>
            <a:off x="2104985" y="4140011"/>
            <a:ext cx="81705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it-IT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HOLDS OVER A WIDE RANGE OF STIMULI # !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B6D45C8D-F41E-60E8-EFC8-3132A0857908}"/>
              </a:ext>
            </a:extLst>
          </p:cNvPr>
          <p:cNvGrpSpPr/>
          <p:nvPr/>
        </p:nvGrpSpPr>
        <p:grpSpPr>
          <a:xfrm>
            <a:off x="6613293" y="1045682"/>
            <a:ext cx="4092484" cy="1292662"/>
            <a:chOff x="6613293" y="1045682"/>
            <a:chExt cx="4092484" cy="1292662"/>
          </a:xfrm>
        </p:grpSpPr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FC0F5148-CD79-975D-0C9E-6763B8626B22}"/>
                </a:ext>
              </a:extLst>
            </p:cNvPr>
            <p:cNvSpPr txBox="1"/>
            <p:nvPr/>
          </p:nvSpPr>
          <p:spPr>
            <a:xfrm>
              <a:off x="6613293" y="1045682"/>
              <a:ext cx="4092484" cy="12926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ctr"/>
              <a:r>
                <a:rPr lang="it-IT" sz="2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random counter </a:t>
              </a:r>
              <a:r>
                <a:rPr lang="it-IT" sz="2600" b="1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would</a:t>
              </a:r>
              <a:r>
                <a:rPr lang="it-IT" sz="2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600" b="1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</a:t>
              </a:r>
              <a:r>
                <a:rPr lang="it-IT" sz="2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600" b="1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most</a:t>
              </a:r>
              <a:r>
                <a:rPr lang="it-IT" sz="2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be </a:t>
              </a:r>
              <a:r>
                <a:rPr lang="it-IT" sz="2600" b="1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Poissonian</a:t>
              </a:r>
              <a:r>
                <a:rPr lang="it-IT" sz="2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      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asellaDiTesto 5">
                  <a:extLst>
                    <a:ext uri="{FF2B5EF4-FFF2-40B4-BE49-F238E27FC236}">
                      <a16:creationId xmlns:a16="http://schemas.microsoft.com/office/drawing/2014/main" id="{23F41BB6-B471-0DBC-AF43-0646237B84F6}"/>
                    </a:ext>
                  </a:extLst>
                </p:cNvPr>
                <p:cNvSpPr txBox="1"/>
                <p:nvPr/>
              </p:nvSpPr>
              <p:spPr>
                <a:xfrm>
                  <a:off x="9519920" y="1819072"/>
                  <a:ext cx="491311" cy="51308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000" b="1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it-IT" sz="3000" b="1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</m:rad>
                      </m:oMath>
                    </m:oMathPara>
                  </a14:m>
                  <a:endParaRPr lang="en-GB" sz="3000" b="1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CasellaDiTesto 5">
                  <a:extLst>
                    <a:ext uri="{FF2B5EF4-FFF2-40B4-BE49-F238E27FC236}">
                      <a16:creationId xmlns:a16="http://schemas.microsoft.com/office/drawing/2014/main" id="{23F41BB6-B471-0DBC-AF43-0646237B84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920" y="1819072"/>
                  <a:ext cx="491311" cy="513089"/>
                </a:xfrm>
                <a:prstGeom prst="rect">
                  <a:avLst/>
                </a:prstGeom>
                <a:blipFill>
                  <a:blip r:embed="rId3"/>
                  <a:stretch>
                    <a:fillRect r="-1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7733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EFD56EE5-C85E-928F-EC8D-350E41953DC8}"/>
              </a:ext>
            </a:extLst>
          </p:cNvPr>
          <p:cNvGrpSpPr/>
          <p:nvPr/>
        </p:nvGrpSpPr>
        <p:grpSpPr>
          <a:xfrm>
            <a:off x="4435930" y="2673422"/>
            <a:ext cx="3554185" cy="3148818"/>
            <a:chOff x="4435930" y="2673422"/>
            <a:chExt cx="3554185" cy="314881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19E09B3-50F7-4E5E-9EF1-D75AD44D7B7E}"/>
                </a:ext>
              </a:extLst>
            </p:cNvPr>
            <p:cNvSpPr txBox="1"/>
            <p:nvPr/>
          </p:nvSpPr>
          <p:spPr>
            <a:xfrm>
              <a:off x="4435930" y="4929688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Numerosity perception: phenomenology</a:t>
              </a:r>
            </a:p>
          </p:txBody>
        </p: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676B21A-D307-9207-5576-94510F51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5930" y="2673422"/>
              <a:ext cx="3554185" cy="2256266"/>
            </a:xfrm>
            <a:prstGeom prst="rect">
              <a:avLst/>
            </a:prstGeom>
          </p:spPr>
        </p:pic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E01569D-DC87-E6D5-287C-F1A735691C80}"/>
              </a:ext>
            </a:extLst>
          </p:cNvPr>
          <p:cNvGrpSpPr/>
          <p:nvPr/>
        </p:nvGrpSpPr>
        <p:grpSpPr>
          <a:xfrm>
            <a:off x="637432" y="140576"/>
            <a:ext cx="4819670" cy="2326831"/>
            <a:chOff x="3557705" y="96329"/>
            <a:chExt cx="4819670" cy="2326831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B6EA1D70-D07F-48C0-BC3D-DEF93839CB59}"/>
                </a:ext>
              </a:extLst>
            </p:cNvPr>
            <p:cNvSpPr txBox="1"/>
            <p:nvPr/>
          </p:nvSpPr>
          <p:spPr>
            <a:xfrm>
              <a:off x="3557705" y="96329"/>
              <a:ext cx="443241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Numerosity</a:t>
              </a: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 perception: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existing models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FA980E0-F7EF-3F2C-0F53-DB908F33AAB9}"/>
                </a:ext>
              </a:extLst>
            </p:cNvPr>
            <p:cNvGrpSpPr/>
            <p:nvPr/>
          </p:nvGrpSpPr>
          <p:grpSpPr>
            <a:xfrm>
              <a:off x="3679393" y="1100053"/>
              <a:ext cx="4697982" cy="1323107"/>
              <a:chOff x="3679393" y="1100053"/>
              <a:chExt cx="4697982" cy="1323107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A8078934-4DF9-9C78-F101-B695DA04C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9393" y="1101006"/>
                <a:ext cx="3404289" cy="1322154"/>
              </a:xfrm>
              <a:prstGeom prst="rect">
                <a:avLst/>
              </a:prstGeom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39E94EB1-BFDB-40FB-BFF7-9B17CC6E7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5987" y="1100053"/>
                <a:ext cx="1451388" cy="1322154"/>
              </a:xfrm>
              <a:prstGeom prst="rect">
                <a:avLst/>
              </a:prstGeom>
            </p:spPr>
          </p:pic>
        </p:grp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8023D44-0397-8CC2-5F85-80DDE0E81E68}"/>
              </a:ext>
            </a:extLst>
          </p:cNvPr>
          <p:cNvGrpSpPr/>
          <p:nvPr/>
        </p:nvGrpSpPr>
        <p:grpSpPr>
          <a:xfrm>
            <a:off x="181482" y="5128692"/>
            <a:ext cx="4059047" cy="1569499"/>
            <a:chOff x="181482" y="5128692"/>
            <a:chExt cx="4059047" cy="1569499"/>
          </a:xfrm>
        </p:grpSpPr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1C71E53-9964-481A-8C4E-C55377563313}"/>
                </a:ext>
              </a:extLst>
            </p:cNvPr>
            <p:cNvSpPr txBox="1"/>
            <p:nvPr/>
          </p:nvSpPr>
          <p:spPr>
            <a:xfrm>
              <a:off x="1455164" y="6205748"/>
              <a:ext cx="151168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Results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3DA76A1-0108-E1F3-8A52-B1CB6B90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482" y="5128692"/>
              <a:ext cx="4059047" cy="871041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A1BF42F6-A128-A917-31A5-54900916D310}"/>
              </a:ext>
            </a:extLst>
          </p:cNvPr>
          <p:cNvGrpSpPr/>
          <p:nvPr/>
        </p:nvGrpSpPr>
        <p:grpSpPr>
          <a:xfrm>
            <a:off x="8213531" y="467182"/>
            <a:ext cx="3554185" cy="3389676"/>
            <a:chOff x="8213531" y="467182"/>
            <a:chExt cx="3554185" cy="3389676"/>
          </a:xfrm>
        </p:grpSpPr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47F6FBED-9307-4FFE-A297-59472DBC2DD4}"/>
                </a:ext>
              </a:extLst>
            </p:cNvPr>
            <p:cNvSpPr txBox="1"/>
            <p:nvPr/>
          </p:nvSpPr>
          <p:spPr>
            <a:xfrm>
              <a:off x="8213531" y="467182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Our coarse-grained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quantum model</a:t>
              </a:r>
            </a:p>
          </p:txBody>
        </p:sp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AD73C90D-C9A6-5733-13B8-453079336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6720" y="1317419"/>
              <a:ext cx="2860996" cy="1654382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C21A127-3D27-AE5D-F6EF-246E38AE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6720" y="2971802"/>
              <a:ext cx="2860996" cy="885056"/>
            </a:xfrm>
            <a:prstGeom prst="rect">
              <a:avLst/>
            </a:prstGeom>
          </p:spPr>
        </p:pic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18E2E36-137B-E69F-276A-C32E043D66CA}"/>
              </a:ext>
            </a:extLst>
          </p:cNvPr>
          <p:cNvGrpSpPr/>
          <p:nvPr/>
        </p:nvGrpSpPr>
        <p:grpSpPr>
          <a:xfrm>
            <a:off x="8294467" y="3992180"/>
            <a:ext cx="3554185" cy="2371254"/>
            <a:chOff x="8294467" y="3992180"/>
            <a:chExt cx="3554185" cy="2371254"/>
          </a:xfrm>
        </p:grpSpPr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1AFE6A1C-E866-4CC2-A849-9BAD818E11AE}"/>
                </a:ext>
              </a:extLst>
            </p:cNvPr>
            <p:cNvSpPr txBox="1"/>
            <p:nvPr/>
          </p:nvSpPr>
          <p:spPr>
            <a:xfrm>
              <a:off x="8294467" y="3992180"/>
              <a:ext cx="355418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M</a:t>
              </a:r>
              <a:r>
                <a:rPr kumimoji="0" lang="en-GB" sz="2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ethods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2C2C4F-D49B-EB98-2684-3D56BA7F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92923" y="4646570"/>
              <a:ext cx="2674793" cy="1716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017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EFD56EE5-C85E-928F-EC8D-350E41953DC8}"/>
              </a:ext>
            </a:extLst>
          </p:cNvPr>
          <p:cNvGrpSpPr/>
          <p:nvPr/>
        </p:nvGrpSpPr>
        <p:grpSpPr>
          <a:xfrm>
            <a:off x="4435930" y="2673422"/>
            <a:ext cx="3554185" cy="3148818"/>
            <a:chOff x="4435930" y="2673422"/>
            <a:chExt cx="3554185" cy="314881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19E09B3-50F7-4E5E-9EF1-D75AD44D7B7E}"/>
                </a:ext>
              </a:extLst>
            </p:cNvPr>
            <p:cNvSpPr txBox="1"/>
            <p:nvPr/>
          </p:nvSpPr>
          <p:spPr>
            <a:xfrm>
              <a:off x="4435930" y="4929688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Numerosity perception: phenomenology</a:t>
              </a:r>
            </a:p>
          </p:txBody>
        </p: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676B21A-D307-9207-5576-94510F51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5930" y="2673422"/>
              <a:ext cx="3554185" cy="2256266"/>
            </a:xfrm>
            <a:prstGeom prst="rect">
              <a:avLst/>
            </a:prstGeom>
          </p:spPr>
        </p:pic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E01569D-DC87-E6D5-287C-F1A735691C80}"/>
              </a:ext>
            </a:extLst>
          </p:cNvPr>
          <p:cNvGrpSpPr/>
          <p:nvPr/>
        </p:nvGrpSpPr>
        <p:grpSpPr>
          <a:xfrm>
            <a:off x="637432" y="140576"/>
            <a:ext cx="4819670" cy="2326831"/>
            <a:chOff x="3557705" y="96329"/>
            <a:chExt cx="4819670" cy="2326831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B6EA1D70-D07F-48C0-BC3D-DEF93839CB59}"/>
                </a:ext>
              </a:extLst>
            </p:cNvPr>
            <p:cNvSpPr txBox="1"/>
            <p:nvPr/>
          </p:nvSpPr>
          <p:spPr>
            <a:xfrm>
              <a:off x="3557705" y="96329"/>
              <a:ext cx="443241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Numerosity</a:t>
              </a: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 perception: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existing models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FA980E0-F7EF-3F2C-0F53-DB908F33AAB9}"/>
                </a:ext>
              </a:extLst>
            </p:cNvPr>
            <p:cNvGrpSpPr/>
            <p:nvPr/>
          </p:nvGrpSpPr>
          <p:grpSpPr>
            <a:xfrm>
              <a:off x="3679393" y="1100053"/>
              <a:ext cx="4697982" cy="1323107"/>
              <a:chOff x="3679393" y="1100053"/>
              <a:chExt cx="4697982" cy="1323107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A8078934-4DF9-9C78-F101-B695DA04C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9393" y="1101006"/>
                <a:ext cx="3404289" cy="1322154"/>
              </a:xfrm>
              <a:prstGeom prst="rect">
                <a:avLst/>
              </a:prstGeom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39E94EB1-BFDB-40FB-BFF7-9B17CC6E7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5987" y="1100053"/>
                <a:ext cx="1451388" cy="1322154"/>
              </a:xfrm>
              <a:prstGeom prst="rect">
                <a:avLst/>
              </a:prstGeom>
            </p:spPr>
          </p:pic>
        </p:grp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8023D44-0397-8CC2-5F85-80DDE0E81E68}"/>
              </a:ext>
            </a:extLst>
          </p:cNvPr>
          <p:cNvGrpSpPr/>
          <p:nvPr/>
        </p:nvGrpSpPr>
        <p:grpSpPr>
          <a:xfrm>
            <a:off x="181482" y="5128692"/>
            <a:ext cx="4059047" cy="1569499"/>
            <a:chOff x="181482" y="5128692"/>
            <a:chExt cx="4059047" cy="1569499"/>
          </a:xfrm>
        </p:grpSpPr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1C71E53-9964-481A-8C4E-C55377563313}"/>
                </a:ext>
              </a:extLst>
            </p:cNvPr>
            <p:cNvSpPr txBox="1"/>
            <p:nvPr/>
          </p:nvSpPr>
          <p:spPr>
            <a:xfrm>
              <a:off x="1455164" y="6205748"/>
              <a:ext cx="151168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Results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3DA76A1-0108-E1F3-8A52-B1CB6B90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482" y="5128692"/>
              <a:ext cx="4059047" cy="871041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A1BF42F6-A128-A917-31A5-54900916D310}"/>
              </a:ext>
            </a:extLst>
          </p:cNvPr>
          <p:cNvGrpSpPr/>
          <p:nvPr/>
        </p:nvGrpSpPr>
        <p:grpSpPr>
          <a:xfrm>
            <a:off x="8213531" y="467182"/>
            <a:ext cx="3554185" cy="3389676"/>
            <a:chOff x="8213531" y="467182"/>
            <a:chExt cx="3554185" cy="3389676"/>
          </a:xfrm>
        </p:grpSpPr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47F6FBED-9307-4FFE-A297-59472DBC2DD4}"/>
                </a:ext>
              </a:extLst>
            </p:cNvPr>
            <p:cNvSpPr txBox="1"/>
            <p:nvPr/>
          </p:nvSpPr>
          <p:spPr>
            <a:xfrm>
              <a:off x="8213531" y="467182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Our coarse-grained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quantum model</a:t>
              </a:r>
            </a:p>
          </p:txBody>
        </p:sp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AD73C90D-C9A6-5733-13B8-453079336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6720" y="1317419"/>
              <a:ext cx="2860996" cy="1654382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C21A127-3D27-AE5D-F6EF-246E38AE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6720" y="2971802"/>
              <a:ext cx="2860996" cy="885056"/>
            </a:xfrm>
            <a:prstGeom prst="rect">
              <a:avLst/>
            </a:prstGeom>
          </p:spPr>
        </p:pic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18E2E36-137B-E69F-276A-C32E043D66CA}"/>
              </a:ext>
            </a:extLst>
          </p:cNvPr>
          <p:cNvGrpSpPr/>
          <p:nvPr/>
        </p:nvGrpSpPr>
        <p:grpSpPr>
          <a:xfrm>
            <a:off x="8294467" y="3992180"/>
            <a:ext cx="3554185" cy="2371254"/>
            <a:chOff x="8294467" y="3992180"/>
            <a:chExt cx="3554185" cy="2371254"/>
          </a:xfrm>
        </p:grpSpPr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1AFE6A1C-E866-4CC2-A849-9BAD818E11AE}"/>
                </a:ext>
              </a:extLst>
            </p:cNvPr>
            <p:cNvSpPr txBox="1"/>
            <p:nvPr/>
          </p:nvSpPr>
          <p:spPr>
            <a:xfrm>
              <a:off x="8294467" y="3992180"/>
              <a:ext cx="355418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M</a:t>
              </a:r>
              <a:r>
                <a:rPr kumimoji="0" lang="en-GB" sz="2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ethods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2C2C4F-D49B-EB98-2684-3D56BA7F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92923" y="4646570"/>
              <a:ext cx="2674793" cy="1716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085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ADFB11D-7C0E-92F2-32DB-CCF49D0D7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8" y="299510"/>
            <a:ext cx="8827258" cy="627663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27D59D-4727-6A44-B27A-7580AE651C55}"/>
              </a:ext>
            </a:extLst>
          </p:cNvPr>
          <p:cNvSpPr txBox="1"/>
          <p:nvPr/>
        </p:nvSpPr>
        <p:spPr>
          <a:xfrm>
            <a:off x="9166860" y="5929817"/>
            <a:ext cx="3025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Nasr, Viswanathan, </a:t>
            </a:r>
            <a:r>
              <a:rPr lang="en-GB" sz="1800" b="1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Nieder</a:t>
            </a:r>
            <a:r>
              <a:rPr lang="en-GB" sz="18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Science Advances, 5(5) (2019)</a:t>
            </a:r>
            <a:endParaRPr lang="en-GB" sz="1800" b="1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4B972A-5C21-9254-C930-AF51D7C7131D}"/>
              </a:ext>
            </a:extLst>
          </p:cNvPr>
          <p:cNvSpPr txBox="1"/>
          <p:nvPr/>
        </p:nvSpPr>
        <p:spPr>
          <a:xfrm>
            <a:off x="9103227" y="281852"/>
            <a:ext cx="287541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400" b="1" dirty="0" err="1">
                <a:solidFill>
                  <a:schemeClr val="bg1"/>
                </a:solidFill>
              </a:rPr>
              <a:t>AlexNet</a:t>
            </a:r>
            <a:endParaRPr lang="it-IT" sz="4400" b="1" dirty="0">
              <a:solidFill>
                <a:schemeClr val="bg1"/>
              </a:solidFill>
            </a:endParaRPr>
          </a:p>
          <a:p>
            <a:pPr algn="r"/>
            <a:endParaRPr lang="en-GB" sz="2600" b="1" dirty="0">
              <a:solidFill>
                <a:schemeClr val="bg1"/>
              </a:solidFill>
            </a:endParaRPr>
          </a:p>
          <a:p>
            <a:pPr algn="r"/>
            <a:r>
              <a:rPr lang="en-GB" sz="2600" b="1" dirty="0">
                <a:solidFill>
                  <a:schemeClr val="bg1"/>
                </a:solidFill>
              </a:rPr>
              <a:t>A bio-inspired network tuned to provide </a:t>
            </a:r>
          </a:p>
          <a:p>
            <a:pPr algn="r"/>
            <a:r>
              <a:rPr lang="en-GB" sz="2600" b="1" dirty="0">
                <a:solidFill>
                  <a:schemeClr val="bg1"/>
                </a:solidFill>
              </a:rPr>
              <a:t>high-performance image classification</a:t>
            </a:r>
          </a:p>
          <a:p>
            <a:pPr algn="r"/>
            <a:endParaRPr lang="en-GB" sz="2600" b="1" dirty="0">
              <a:solidFill>
                <a:schemeClr val="bg1"/>
              </a:solidFill>
            </a:endParaRPr>
          </a:p>
          <a:p>
            <a:pPr algn="r"/>
            <a:r>
              <a:rPr lang="it-IT" b="1" dirty="0" err="1">
                <a:solidFill>
                  <a:schemeClr val="bg1"/>
                </a:solidFill>
              </a:rPr>
              <a:t>Krizhevsky</a:t>
            </a:r>
            <a:r>
              <a:rPr lang="it-IT" b="1" dirty="0">
                <a:solidFill>
                  <a:schemeClr val="bg1"/>
                </a:solidFill>
              </a:rPr>
              <a:t>, </a:t>
            </a:r>
            <a:r>
              <a:rPr lang="it-IT" b="1" dirty="0" err="1">
                <a:solidFill>
                  <a:schemeClr val="bg1"/>
                </a:solidFill>
              </a:rPr>
              <a:t>Sutskever</a:t>
            </a:r>
            <a:r>
              <a:rPr lang="it-IT" b="1" dirty="0">
                <a:solidFill>
                  <a:schemeClr val="bg1"/>
                </a:solidFill>
              </a:rPr>
              <a:t>, </a:t>
            </a:r>
            <a:r>
              <a:rPr lang="it-IT" b="1" dirty="0" err="1">
                <a:solidFill>
                  <a:schemeClr val="bg1"/>
                </a:solidFill>
              </a:rPr>
              <a:t>Hinton</a:t>
            </a:r>
            <a:r>
              <a:rPr lang="it-IT" b="1" dirty="0">
                <a:solidFill>
                  <a:schemeClr val="bg1"/>
                </a:solidFill>
              </a:rPr>
              <a:t>, </a:t>
            </a:r>
            <a:r>
              <a:rPr lang="en-GB" b="1" dirty="0">
                <a:solidFill>
                  <a:schemeClr val="bg1"/>
                </a:solidFill>
              </a:rPr>
              <a:t>ImageNet classification with deep convolutional neural networks, in Adv. in Neural Information Processing Systems 25 (NIPS 2012) 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74CC70E-1E00-A288-F841-3F07884534AD}"/>
              </a:ext>
            </a:extLst>
          </p:cNvPr>
          <p:cNvSpPr txBox="1"/>
          <p:nvPr/>
        </p:nvSpPr>
        <p:spPr>
          <a:xfrm>
            <a:off x="1967098" y="193040"/>
            <a:ext cx="4686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8 </a:t>
            </a:r>
            <a:r>
              <a:rPr lang="it-IT" sz="1400" b="1" dirty="0" err="1"/>
              <a:t>Convolutional</a:t>
            </a:r>
            <a:r>
              <a:rPr lang="it-IT" sz="1400" b="1" dirty="0"/>
              <a:t> </a:t>
            </a:r>
            <a:r>
              <a:rPr lang="it-IT" sz="1400" b="1" dirty="0" err="1"/>
              <a:t>layers</a:t>
            </a:r>
            <a:r>
              <a:rPr lang="it-IT" sz="1400" b="1" dirty="0"/>
              <a:t> = </a:t>
            </a:r>
            <a:r>
              <a:rPr lang="it-IT" sz="1400" b="1" dirty="0" err="1"/>
              <a:t>local</a:t>
            </a:r>
            <a:r>
              <a:rPr lang="it-IT" sz="1400" b="1" dirty="0"/>
              <a:t> filtering</a:t>
            </a:r>
          </a:p>
          <a:p>
            <a:r>
              <a:rPr lang="it-IT" sz="1400" b="1" dirty="0"/>
              <a:t>           5 Pooling </a:t>
            </a:r>
            <a:r>
              <a:rPr lang="it-IT" sz="1400" b="1" dirty="0" err="1"/>
              <a:t>layers</a:t>
            </a:r>
            <a:r>
              <a:rPr lang="it-IT" sz="1400" b="1" dirty="0"/>
              <a:t> =</a:t>
            </a:r>
            <a:r>
              <a:rPr lang="it-IT" sz="1400" b="1" dirty="0" err="1"/>
              <a:t>aggregated</a:t>
            </a:r>
            <a:r>
              <a:rPr lang="it-IT" sz="1400" b="1" dirty="0"/>
              <a:t> </a:t>
            </a:r>
            <a:r>
              <a:rPr lang="it-IT" sz="1400" b="1" dirty="0" err="1"/>
              <a:t>response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29599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FFD2E05-21F9-4EC6-C0AB-ED2A241B3F5A}"/>
              </a:ext>
            </a:extLst>
          </p:cNvPr>
          <p:cNvSpPr txBox="1"/>
          <p:nvPr/>
        </p:nvSpPr>
        <p:spPr>
          <a:xfrm>
            <a:off x="6427228" y="6488668"/>
            <a:ext cx="5696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Nasr, Viswanathan, </a:t>
            </a:r>
            <a:r>
              <a:rPr lang="en-GB" sz="1800" b="1" dirty="0" err="1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Nieder</a:t>
            </a:r>
            <a:r>
              <a:rPr lang="en-GB" sz="1800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Science Advances, 5(5) (2019)</a:t>
            </a:r>
            <a:endParaRPr lang="en-GB" sz="1800" b="1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812935C-ABD4-6E78-145E-724BF6D91BE7}"/>
              </a:ext>
            </a:extLst>
          </p:cNvPr>
          <p:cNvSpPr txBox="1"/>
          <p:nvPr/>
        </p:nvSpPr>
        <p:spPr>
          <a:xfrm>
            <a:off x="5625290" y="4654515"/>
            <a:ext cx="61777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b="1" dirty="0" err="1">
                <a:solidFill>
                  <a:schemeClr val="bg1"/>
                </a:solidFill>
              </a:rPr>
              <a:t>Numerosity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 err="1">
                <a:solidFill>
                  <a:schemeClr val="bg1"/>
                </a:solidFill>
              </a:rPr>
              <a:t>is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 err="1">
                <a:solidFill>
                  <a:schemeClr val="bg1"/>
                </a:solidFill>
              </a:rPr>
              <a:t>encoded</a:t>
            </a:r>
            <a:r>
              <a:rPr lang="it-IT" sz="4000" b="1" dirty="0">
                <a:solidFill>
                  <a:schemeClr val="bg1"/>
                </a:solidFill>
              </a:rPr>
              <a:t> by (</a:t>
            </a:r>
            <a:r>
              <a:rPr lang="it-IT" sz="4000" b="1" dirty="0" err="1">
                <a:solidFill>
                  <a:schemeClr val="bg1"/>
                </a:solidFill>
              </a:rPr>
              <a:t>at</a:t>
            </a:r>
            <a:r>
              <a:rPr lang="it-IT" sz="4000" b="1" dirty="0">
                <a:solidFill>
                  <a:schemeClr val="bg1"/>
                </a:solidFill>
              </a:rPr>
              <a:t> best) 9.6% of </a:t>
            </a:r>
            <a:r>
              <a:rPr lang="it-IT" sz="4000" b="1" dirty="0" err="1">
                <a:solidFill>
                  <a:schemeClr val="bg1"/>
                </a:solidFill>
              </a:rPr>
              <a:t>units</a:t>
            </a:r>
            <a:endParaRPr lang="it-IT" sz="4000" b="1" dirty="0">
              <a:solidFill>
                <a:schemeClr val="bg1"/>
              </a:solidFill>
            </a:endParaRPr>
          </a:p>
          <a:p>
            <a:pPr algn="r"/>
            <a:r>
              <a:rPr lang="it-IT" sz="4000" b="1" dirty="0">
                <a:solidFill>
                  <a:schemeClr val="bg1"/>
                </a:solidFill>
              </a:rPr>
              <a:t>+ </a:t>
            </a:r>
            <a:r>
              <a:rPr lang="it-IT" sz="4000" b="1" dirty="0" err="1">
                <a:solidFill>
                  <a:schemeClr val="bg1"/>
                </a:solidFill>
              </a:rPr>
              <a:t>Weber’s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 err="1">
                <a:solidFill>
                  <a:schemeClr val="bg1"/>
                </a:solidFill>
              </a:rPr>
              <a:t>law</a:t>
            </a:r>
            <a:endParaRPr lang="it-IT" sz="4000" b="1" dirty="0">
              <a:solidFill>
                <a:schemeClr val="bg1"/>
              </a:solidFill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E5E432C3-402C-71B6-C41D-B4D629458045}"/>
              </a:ext>
            </a:extLst>
          </p:cNvPr>
          <p:cNvGrpSpPr/>
          <p:nvPr/>
        </p:nvGrpSpPr>
        <p:grpSpPr>
          <a:xfrm>
            <a:off x="-2689" y="2203237"/>
            <a:ext cx="12194689" cy="2451278"/>
            <a:chOff x="0" y="1876933"/>
            <a:chExt cx="12194689" cy="2451278"/>
          </a:xfrm>
        </p:grpSpPr>
        <p:pic>
          <p:nvPicPr>
            <p:cNvPr id="8" name="Picture 2" descr="A picture containing person&#10;&#10;Description automatically generated">
              <a:extLst>
                <a:ext uri="{FF2B5EF4-FFF2-40B4-BE49-F238E27FC236}">
                  <a16:creationId xmlns:a16="http://schemas.microsoft.com/office/drawing/2014/main" id="{22910CD0-C8E5-B25C-99BD-0A9A1D2B1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76933"/>
              <a:ext cx="4891785" cy="2446023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B30A4C84-3FE6-3A54-9370-CC7976D9F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7161" y="2095633"/>
              <a:ext cx="7297528" cy="2232578"/>
            </a:xfrm>
            <a:prstGeom prst="rect">
              <a:avLst/>
            </a:prstGeom>
          </p:spPr>
        </p:pic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6295A07E-F101-38CB-010C-F58EB53BA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8" y="4436063"/>
            <a:ext cx="5696668" cy="2421937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89BCF6FB-A6F1-041B-2449-403196DBA3DF}"/>
              </a:ext>
            </a:extLst>
          </p:cNvPr>
          <p:cNvGrpSpPr/>
          <p:nvPr/>
        </p:nvGrpSpPr>
        <p:grpSpPr>
          <a:xfrm>
            <a:off x="-258" y="-3"/>
            <a:ext cx="12189569" cy="2446023"/>
            <a:chOff x="-258" y="-3"/>
            <a:chExt cx="12189569" cy="2446023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F083ED9D-E58D-9A03-D4DB-B3BEAA5CD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58" y="-2"/>
              <a:ext cx="4892042" cy="24460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3C7249A-172C-A6CC-9CB2-CEED1FE1C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91784" y="-3"/>
              <a:ext cx="7297527" cy="24460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6" name="Ovale 5">
            <a:extLst>
              <a:ext uri="{FF2B5EF4-FFF2-40B4-BE49-F238E27FC236}">
                <a16:creationId xmlns:a16="http://schemas.microsoft.com/office/drawing/2014/main" id="{7D3816E7-5464-6BF5-1AE8-3460FE6EAC02}"/>
              </a:ext>
            </a:extLst>
          </p:cNvPr>
          <p:cNvSpPr/>
          <p:nvPr/>
        </p:nvSpPr>
        <p:spPr>
          <a:xfrm>
            <a:off x="3037840" y="932706"/>
            <a:ext cx="193040" cy="2438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366189CF-6EAA-E330-3E87-B3C3746CB9C6}"/>
              </a:ext>
            </a:extLst>
          </p:cNvPr>
          <p:cNvSpPr/>
          <p:nvPr/>
        </p:nvSpPr>
        <p:spPr>
          <a:xfrm>
            <a:off x="8432546" y="0"/>
            <a:ext cx="1351280" cy="10850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F7A49D3B-CD5E-1230-909F-4090A71BF3D1}"/>
              </a:ext>
            </a:extLst>
          </p:cNvPr>
          <p:cNvSpPr/>
          <p:nvPr/>
        </p:nvSpPr>
        <p:spPr>
          <a:xfrm>
            <a:off x="3037840" y="1654066"/>
            <a:ext cx="193040" cy="24384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E71015BC-5287-74F5-A2FB-879EEAE002F0}"/>
              </a:ext>
            </a:extLst>
          </p:cNvPr>
          <p:cNvSpPr/>
          <p:nvPr/>
        </p:nvSpPr>
        <p:spPr>
          <a:xfrm>
            <a:off x="6847840" y="1182053"/>
            <a:ext cx="1351280" cy="108502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74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58BA84-4ED9-4884-A9A5-D2A1DBD27DB5}"/>
              </a:ext>
            </a:extLst>
          </p:cNvPr>
          <p:cNvSpPr txBox="1"/>
          <p:nvPr/>
        </p:nvSpPr>
        <p:spPr>
          <a:xfrm>
            <a:off x="182879" y="169030"/>
            <a:ext cx="6725921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GB" sz="2600" b="1" dirty="0">
                <a:solidFill>
                  <a:schemeClr val="bg1"/>
                </a:solidFill>
                <a:latin typeface="Colibri "/>
                <a:cs typeface="Arial"/>
              </a:rPr>
              <a:t>Existing network models accounting for numerosity perception: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GB" sz="2600" b="1" dirty="0">
                <a:solidFill>
                  <a:schemeClr val="bg1"/>
                </a:solidFill>
                <a:latin typeface="Colibri "/>
                <a:cs typeface="Arial"/>
              </a:rPr>
              <a:t>Are characterized by </a:t>
            </a:r>
            <a:r>
              <a:rPr lang="en-GB" sz="2600" b="1" dirty="0">
                <a:solidFill>
                  <a:schemeClr val="accent2"/>
                </a:solidFill>
                <a:latin typeface="Colibri "/>
                <a:cs typeface="Arial"/>
              </a:rPr>
              <a:t>complex and involved </a:t>
            </a:r>
            <a:r>
              <a:rPr lang="en-GB" sz="2600" b="1" dirty="0">
                <a:solidFill>
                  <a:schemeClr val="bg1"/>
                </a:solidFill>
                <a:latin typeface="Colibri "/>
                <a:cs typeface="Arial"/>
              </a:rPr>
              <a:t> architectures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GB" sz="2600" b="1" dirty="0">
                <a:solidFill>
                  <a:schemeClr val="bg1"/>
                </a:solidFill>
                <a:latin typeface="Colibri "/>
                <a:cs typeface="Arial"/>
              </a:rPr>
              <a:t>Are designed and </a:t>
            </a:r>
            <a:r>
              <a:rPr lang="en-GB" sz="2600" b="1" dirty="0">
                <a:solidFill>
                  <a:schemeClr val="accent2"/>
                </a:solidFill>
                <a:latin typeface="Colibri "/>
                <a:cs typeface="Arial"/>
              </a:rPr>
              <a:t>trained</a:t>
            </a:r>
            <a:r>
              <a:rPr lang="en-GB" sz="2600" b="1" dirty="0">
                <a:solidFill>
                  <a:schemeClr val="bg1"/>
                </a:solidFill>
                <a:latin typeface="Colibri "/>
                <a:cs typeface="Arial"/>
              </a:rPr>
              <a:t> for </a:t>
            </a:r>
            <a:r>
              <a:rPr lang="en-GB" sz="2600" b="1" dirty="0">
                <a:solidFill>
                  <a:schemeClr val="accent2"/>
                </a:solidFill>
                <a:latin typeface="Colibri "/>
                <a:cs typeface="Arial"/>
              </a:rPr>
              <a:t>specific tasks</a:t>
            </a:r>
            <a:endParaRPr lang="en-GB" sz="2600" b="1" dirty="0">
              <a:solidFill>
                <a:schemeClr val="bg1"/>
              </a:solidFill>
              <a:latin typeface="Colibri "/>
              <a:cs typeface="Arial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GB" sz="2600" b="1" dirty="0">
                <a:solidFill>
                  <a:schemeClr val="bg1"/>
                </a:solidFill>
                <a:latin typeface="Colibri "/>
                <a:cs typeface="Arial"/>
              </a:rPr>
              <a:t>Anyway, the task of counting numerosity is accomplished only by a </a:t>
            </a:r>
            <a:r>
              <a:rPr lang="en-GB" sz="2600" b="1" dirty="0">
                <a:solidFill>
                  <a:schemeClr val="accent2"/>
                </a:solidFill>
                <a:latin typeface="Colibri "/>
                <a:cs typeface="Arial"/>
              </a:rPr>
              <a:t>limited number of nodes (it is a local property)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8EB1AA7-231F-ABB8-88C9-6A3C12A65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839" y="1"/>
            <a:ext cx="5125935" cy="28931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4DC9D35-D536-3A0E-F56D-93B485569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1905"/>
            <a:ext cx="5749290" cy="323609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B8FC0D3-2386-5BA8-625A-75AF40604D1D}"/>
              </a:ext>
            </a:extLst>
          </p:cNvPr>
          <p:cNvSpPr txBox="1"/>
          <p:nvPr/>
        </p:nvSpPr>
        <p:spPr>
          <a:xfrm>
            <a:off x="9418656" y="5602852"/>
            <a:ext cx="2033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MESSAGE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7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4048F-1AE2-CCD8-3023-46C30308D6A7}"/>
              </a:ext>
            </a:extLst>
          </p:cNvPr>
          <p:cNvSpPr txBox="1"/>
          <p:nvPr/>
        </p:nvSpPr>
        <p:spPr>
          <a:xfrm>
            <a:off x="422910" y="382012"/>
            <a:ext cx="1124712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libri "/>
              <a:ea typeface="+mn-ea"/>
              <a:cs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IS </a:t>
            </a:r>
            <a:r>
              <a:rPr lang="en-GB" sz="2600" b="1" dirty="0">
                <a:solidFill>
                  <a:prstClr val="white"/>
                </a:solidFill>
                <a:latin typeface="Colibri "/>
                <a:cs typeface="Arial"/>
              </a:rPr>
              <a:t>BRAIN USING AN AD HOC MECHANISM FOR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NUMEROSITY PERCEPTION?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libri "/>
              <a:ea typeface="+mn-ea"/>
              <a:cs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Is there a </a:t>
            </a:r>
            <a:r>
              <a:rPr lang="en-GB" sz="2600" b="1" dirty="0">
                <a:solidFill>
                  <a:prstClr val="white"/>
                </a:solidFill>
                <a:latin typeface="Colibri "/>
                <a:cs typeface="Arial"/>
              </a:rPr>
              <a:t>dedicated model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able to describe this function and related Weber’s law?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600" b="1" dirty="0">
              <a:solidFill>
                <a:prstClr val="white"/>
              </a:solidFill>
              <a:latin typeface="Colibri "/>
              <a:cs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Is this function «universal», i.e. an inherent property of the network: robust with respect to space and time randomness, and dissipation?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600" b="1" dirty="0">
              <a:solidFill>
                <a:prstClr val="white"/>
              </a:solidFill>
              <a:latin typeface="Colibri "/>
              <a:cs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Can we extract this property from the global response of our system, rather than from the behaviour of single nodes or a small subset of them, so not just – say – 10%?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432E6E8-BFEA-045A-0766-10DFD19283E2}"/>
              </a:ext>
            </a:extLst>
          </p:cNvPr>
          <p:cNvSpPr txBox="1"/>
          <p:nvPr/>
        </p:nvSpPr>
        <p:spPr>
          <a:xfrm>
            <a:off x="8881446" y="5637142"/>
            <a:ext cx="2788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R QUESTIONS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6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EFD56EE5-C85E-928F-EC8D-350E41953DC8}"/>
              </a:ext>
            </a:extLst>
          </p:cNvPr>
          <p:cNvGrpSpPr/>
          <p:nvPr/>
        </p:nvGrpSpPr>
        <p:grpSpPr>
          <a:xfrm>
            <a:off x="4435930" y="2673422"/>
            <a:ext cx="3554185" cy="3148818"/>
            <a:chOff x="4435930" y="2673422"/>
            <a:chExt cx="3554185" cy="314881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19E09B3-50F7-4E5E-9EF1-D75AD44D7B7E}"/>
                </a:ext>
              </a:extLst>
            </p:cNvPr>
            <p:cNvSpPr txBox="1"/>
            <p:nvPr/>
          </p:nvSpPr>
          <p:spPr>
            <a:xfrm>
              <a:off x="4435930" y="4929688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Numerosity perception: phenomenology</a:t>
              </a:r>
            </a:p>
          </p:txBody>
        </p: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676B21A-D307-9207-5576-94510F51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5930" y="2673422"/>
              <a:ext cx="3554185" cy="2256266"/>
            </a:xfrm>
            <a:prstGeom prst="rect">
              <a:avLst/>
            </a:prstGeom>
          </p:spPr>
        </p:pic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E01569D-DC87-E6D5-287C-F1A735691C80}"/>
              </a:ext>
            </a:extLst>
          </p:cNvPr>
          <p:cNvGrpSpPr/>
          <p:nvPr/>
        </p:nvGrpSpPr>
        <p:grpSpPr>
          <a:xfrm>
            <a:off x="637432" y="140576"/>
            <a:ext cx="4819670" cy="2326831"/>
            <a:chOff x="3557705" y="96329"/>
            <a:chExt cx="4819670" cy="2326831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B6EA1D70-D07F-48C0-BC3D-DEF93839CB59}"/>
                </a:ext>
              </a:extLst>
            </p:cNvPr>
            <p:cNvSpPr txBox="1"/>
            <p:nvPr/>
          </p:nvSpPr>
          <p:spPr>
            <a:xfrm>
              <a:off x="3557705" y="96329"/>
              <a:ext cx="443241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Numerosity</a:t>
              </a: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 perception: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existing models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FA980E0-F7EF-3F2C-0F53-DB908F33AAB9}"/>
                </a:ext>
              </a:extLst>
            </p:cNvPr>
            <p:cNvGrpSpPr/>
            <p:nvPr/>
          </p:nvGrpSpPr>
          <p:grpSpPr>
            <a:xfrm>
              <a:off x="3679393" y="1100053"/>
              <a:ext cx="4697982" cy="1323107"/>
              <a:chOff x="3679393" y="1100053"/>
              <a:chExt cx="4697982" cy="1323107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A8078934-4DF9-9C78-F101-B695DA04C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9393" y="1101006"/>
                <a:ext cx="3404289" cy="1322154"/>
              </a:xfrm>
              <a:prstGeom prst="rect">
                <a:avLst/>
              </a:prstGeom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39E94EB1-BFDB-40FB-BFF7-9B17CC6E7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5987" y="1100053"/>
                <a:ext cx="1451388" cy="1322154"/>
              </a:xfrm>
              <a:prstGeom prst="rect">
                <a:avLst/>
              </a:prstGeom>
            </p:spPr>
          </p:pic>
        </p:grp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8023D44-0397-8CC2-5F85-80DDE0E81E68}"/>
              </a:ext>
            </a:extLst>
          </p:cNvPr>
          <p:cNvGrpSpPr/>
          <p:nvPr/>
        </p:nvGrpSpPr>
        <p:grpSpPr>
          <a:xfrm>
            <a:off x="181482" y="5128692"/>
            <a:ext cx="4059047" cy="1569499"/>
            <a:chOff x="181482" y="5128692"/>
            <a:chExt cx="4059047" cy="1569499"/>
          </a:xfrm>
        </p:grpSpPr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1C71E53-9964-481A-8C4E-C55377563313}"/>
                </a:ext>
              </a:extLst>
            </p:cNvPr>
            <p:cNvSpPr txBox="1"/>
            <p:nvPr/>
          </p:nvSpPr>
          <p:spPr>
            <a:xfrm>
              <a:off x="1455164" y="6205748"/>
              <a:ext cx="151168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Results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3DA76A1-0108-E1F3-8A52-B1CB6B90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482" y="5128692"/>
              <a:ext cx="4059047" cy="871041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A1BF42F6-A128-A917-31A5-54900916D310}"/>
              </a:ext>
            </a:extLst>
          </p:cNvPr>
          <p:cNvGrpSpPr/>
          <p:nvPr/>
        </p:nvGrpSpPr>
        <p:grpSpPr>
          <a:xfrm>
            <a:off x="8213531" y="467182"/>
            <a:ext cx="3554185" cy="3389676"/>
            <a:chOff x="8213531" y="467182"/>
            <a:chExt cx="3554185" cy="3389676"/>
          </a:xfrm>
        </p:grpSpPr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47F6FBED-9307-4FFE-A297-59472DBC2DD4}"/>
                </a:ext>
              </a:extLst>
            </p:cNvPr>
            <p:cNvSpPr txBox="1"/>
            <p:nvPr/>
          </p:nvSpPr>
          <p:spPr>
            <a:xfrm>
              <a:off x="8213531" y="467182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Our coarse-grained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quantum model</a:t>
              </a:r>
            </a:p>
          </p:txBody>
        </p:sp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AD73C90D-C9A6-5733-13B8-453079336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6720" y="1317419"/>
              <a:ext cx="2860996" cy="1654382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C21A127-3D27-AE5D-F6EF-246E38AE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6720" y="2971802"/>
              <a:ext cx="2860996" cy="885056"/>
            </a:xfrm>
            <a:prstGeom prst="rect">
              <a:avLst/>
            </a:prstGeom>
          </p:spPr>
        </p:pic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18E2E36-137B-E69F-276A-C32E043D66CA}"/>
              </a:ext>
            </a:extLst>
          </p:cNvPr>
          <p:cNvGrpSpPr/>
          <p:nvPr/>
        </p:nvGrpSpPr>
        <p:grpSpPr>
          <a:xfrm>
            <a:off x="8294467" y="3992180"/>
            <a:ext cx="3554185" cy="2371254"/>
            <a:chOff x="8294467" y="3992180"/>
            <a:chExt cx="3554185" cy="2371254"/>
          </a:xfrm>
        </p:grpSpPr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1AFE6A1C-E866-4CC2-A849-9BAD818E11AE}"/>
                </a:ext>
              </a:extLst>
            </p:cNvPr>
            <p:cNvSpPr txBox="1"/>
            <p:nvPr/>
          </p:nvSpPr>
          <p:spPr>
            <a:xfrm>
              <a:off x="8294467" y="3992180"/>
              <a:ext cx="355418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M</a:t>
              </a:r>
              <a:r>
                <a:rPr kumimoji="0" lang="en-GB" sz="2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ethods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2C2C4F-D49B-EB98-2684-3D56BA7F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92923" y="4646570"/>
              <a:ext cx="2674793" cy="1716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820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05D505D-94F6-496A-B93F-24CE8A094318}"/>
              </a:ext>
            </a:extLst>
          </p:cNvPr>
          <p:cNvSpPr txBox="1"/>
          <p:nvPr/>
        </p:nvSpPr>
        <p:spPr>
          <a:xfrm>
            <a:off x="6406243" y="3933736"/>
            <a:ext cx="49090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6400" b="1" dirty="0">
                <a:solidFill>
                  <a:schemeClr val="bg1"/>
                </a:solidFill>
                <a:latin typeface="Colibri "/>
              </a:rPr>
              <a:t>One </a:t>
            </a:r>
            <a:r>
              <a:rPr lang="it-IT" sz="6400" b="1" dirty="0" err="1">
                <a:solidFill>
                  <a:schemeClr val="bg1"/>
                </a:solidFill>
                <a:latin typeface="Colibri "/>
              </a:rPr>
              <a:t>different</a:t>
            </a:r>
            <a:r>
              <a:rPr lang="it-IT" sz="6400" b="1" dirty="0">
                <a:solidFill>
                  <a:schemeClr val="bg1"/>
                </a:solidFill>
                <a:latin typeface="Colibri "/>
              </a:rPr>
              <a:t> </a:t>
            </a:r>
            <a:r>
              <a:rPr lang="it-IT" sz="6400" b="1" dirty="0" err="1">
                <a:solidFill>
                  <a:schemeClr val="bg1"/>
                </a:solidFill>
                <a:latin typeface="Colibri "/>
              </a:rPr>
              <a:t>approach</a:t>
            </a:r>
            <a:endParaRPr lang="it-IT" sz="6400" b="1" dirty="0">
              <a:solidFill>
                <a:schemeClr val="bg1"/>
              </a:solidFill>
              <a:latin typeface="Colibri "/>
            </a:endParaRPr>
          </a:p>
        </p:txBody>
      </p:sp>
    </p:spTree>
    <p:extLst>
      <p:ext uri="{BB962C8B-B14F-4D97-AF65-F5344CB8AC3E}">
        <p14:creationId xmlns:p14="http://schemas.microsoft.com/office/powerpoint/2010/main" val="4188048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E2317FE-EA9D-4814-951A-61F896246067}"/>
              </a:ext>
            </a:extLst>
          </p:cNvPr>
          <p:cNvSpPr txBox="1"/>
          <p:nvPr/>
        </p:nvSpPr>
        <p:spPr>
          <a:xfrm>
            <a:off x="658582" y="266420"/>
            <a:ext cx="11136087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CONCEIVING A COARSE-GRAINED BRAIN QUANTUM MODEL</a:t>
            </a:r>
          </a:p>
          <a:p>
            <a:pPr algn="r"/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0) Modelling the information</a:t>
            </a:r>
          </a:p>
          <a:p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1a) Modelling neurons as non linear filters</a:t>
            </a:r>
          </a:p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1b) Modelling the network of filters (neural networks)</a:t>
            </a:r>
          </a:p>
          <a:p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Modelling the neuronal architecture</a:t>
            </a:r>
          </a:p>
          <a:p>
            <a:endParaRPr lang="en-GB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Modelling the microscopic biophysics and chemistry mechanisms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23DD7DB-D6F2-4ADB-B64E-D9C5D55ACE98}"/>
              </a:ext>
            </a:extLst>
          </p:cNvPr>
          <p:cNvGrpSpPr/>
          <p:nvPr/>
        </p:nvGrpSpPr>
        <p:grpSpPr>
          <a:xfrm>
            <a:off x="658584" y="2833215"/>
            <a:ext cx="10365109" cy="2094690"/>
            <a:chOff x="658584" y="2833215"/>
            <a:chExt cx="10365109" cy="2094690"/>
          </a:xfrm>
        </p:grpSpPr>
        <p:sp>
          <p:nvSpPr>
            <p:cNvPr id="6" name="Flecha: hacia la izquierda 2">
              <a:extLst>
                <a:ext uri="{FF2B5EF4-FFF2-40B4-BE49-F238E27FC236}">
                  <a16:creationId xmlns:a16="http://schemas.microsoft.com/office/drawing/2014/main" id="{197ABF03-3D02-4126-9B42-C383C8B0CAE1}"/>
                </a:ext>
              </a:extLst>
            </p:cNvPr>
            <p:cNvSpPr/>
            <p:nvPr/>
          </p:nvSpPr>
          <p:spPr>
            <a:xfrm>
              <a:off x="9843012" y="3488242"/>
              <a:ext cx="1180681" cy="586153"/>
            </a:xfrm>
            <a:prstGeom prst="lef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3">
              <a:extLst>
                <a:ext uri="{FF2B5EF4-FFF2-40B4-BE49-F238E27FC236}">
                  <a16:creationId xmlns:a16="http://schemas.microsoft.com/office/drawing/2014/main" id="{BC7C4102-C978-4F29-91C2-D1B7ACD0639F}"/>
                </a:ext>
              </a:extLst>
            </p:cNvPr>
            <p:cNvSpPr/>
            <p:nvPr/>
          </p:nvSpPr>
          <p:spPr>
            <a:xfrm>
              <a:off x="658584" y="2833215"/>
              <a:ext cx="8779747" cy="2094690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E249D37-EDD6-4AB9-AB71-932868F38EB0}"/>
              </a:ext>
            </a:extLst>
          </p:cNvPr>
          <p:cNvSpPr txBox="1"/>
          <p:nvPr/>
        </p:nvSpPr>
        <p:spPr>
          <a:xfrm>
            <a:off x="544286" y="6242221"/>
            <a:ext cx="6096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COARSE GRAINED!!!!!! </a:t>
            </a:r>
            <a:endParaRPr lang="en-GB" sz="2600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7A0E137-BA9F-4B6B-AC89-69E7D9D1FBAF}"/>
              </a:ext>
            </a:extLst>
          </p:cNvPr>
          <p:cNvSpPr txBox="1"/>
          <p:nvPr/>
        </p:nvSpPr>
        <p:spPr>
          <a:xfrm>
            <a:off x="658582" y="1465064"/>
            <a:ext cx="94705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Levels of description from existing approaches: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945F4B-F595-4FF3-107E-061141119D50}"/>
              </a:ext>
            </a:extLst>
          </p:cNvPr>
          <p:cNvSpPr txBox="1"/>
          <p:nvPr/>
        </p:nvSpPr>
        <p:spPr>
          <a:xfrm>
            <a:off x="6640286" y="6212418"/>
            <a:ext cx="52583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QUANTUM AS A TOOLBOX ! </a:t>
            </a:r>
            <a:endParaRPr lang="en-GB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1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6830F5CC-C85A-41E2-9C2F-DF19FCD4B6DD}"/>
              </a:ext>
            </a:extLst>
          </p:cNvPr>
          <p:cNvSpPr/>
          <p:nvPr/>
        </p:nvSpPr>
        <p:spPr>
          <a:xfrm>
            <a:off x="6058034" y="-2809"/>
            <a:ext cx="613396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83899F5-F609-4E64-AD2A-4264CBAAA15E}"/>
              </a:ext>
            </a:extLst>
          </p:cNvPr>
          <p:cNvSpPr/>
          <p:nvPr/>
        </p:nvSpPr>
        <p:spPr>
          <a:xfrm>
            <a:off x="129867" y="171052"/>
            <a:ext cx="5839556" cy="625151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6">
            <a:extLst>
              <a:ext uri="{FF2B5EF4-FFF2-40B4-BE49-F238E27FC236}">
                <a16:creationId xmlns:a16="http://schemas.microsoft.com/office/drawing/2014/main" id="{F11E4710-5930-41E2-AAE6-231BCC6711BB}"/>
              </a:ext>
            </a:extLst>
          </p:cNvPr>
          <p:cNvSpPr txBox="1"/>
          <p:nvPr/>
        </p:nvSpPr>
        <p:spPr>
          <a:xfrm>
            <a:off x="336830" y="277187"/>
            <a:ext cx="5514241" cy="60939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600" b="1" dirty="0" err="1">
                <a:solidFill>
                  <a:schemeClr val="bg1"/>
                </a:solidFill>
              </a:rPr>
              <a:t>Main</a:t>
            </a:r>
            <a:r>
              <a:rPr lang="es-ES" sz="2600" b="1" dirty="0">
                <a:solidFill>
                  <a:schemeClr val="bg1"/>
                </a:solidFill>
              </a:rPr>
              <a:t> </a:t>
            </a:r>
            <a:r>
              <a:rPr lang="es-ES" sz="2600" b="1" dirty="0" err="1">
                <a:solidFill>
                  <a:schemeClr val="bg1"/>
                </a:solidFill>
              </a:rPr>
              <a:t>ingredients</a:t>
            </a:r>
            <a:r>
              <a:rPr lang="es-ES" sz="2600" b="1" dirty="0">
                <a:solidFill>
                  <a:schemeClr val="bg1"/>
                </a:solidFill>
              </a:rPr>
              <a:t>:</a:t>
            </a:r>
            <a:endParaRPr lang="es-ES" sz="2600" dirty="0">
              <a:solidFill>
                <a:schemeClr val="bg1"/>
              </a:solidFill>
              <a:cs typeface="Calibri"/>
            </a:endParaRPr>
          </a:p>
          <a:p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Neuron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: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activity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vs no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activity</a:t>
            </a:r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Propagation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of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activity</a:t>
            </a:r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Built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-in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connectivity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of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the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network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with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excitatory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and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inhibitory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mechanisms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(receptive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field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/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inhibitory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surrounds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Flexibility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in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modelling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connectivity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of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neighbors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for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different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functions</a:t>
            </a:r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System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decays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to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a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resting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state</a:t>
            </a:r>
            <a:endParaRPr lang="es-ES" sz="26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6" name="CuadroTexto 7">
            <a:extLst>
              <a:ext uri="{FF2B5EF4-FFF2-40B4-BE49-F238E27FC236}">
                <a16:creationId xmlns:a16="http://schemas.microsoft.com/office/drawing/2014/main" id="{7E20B9BB-0B0F-419C-9274-C07E887DD48E}"/>
              </a:ext>
            </a:extLst>
          </p:cNvPr>
          <p:cNvSpPr txBox="1"/>
          <p:nvPr/>
        </p:nvSpPr>
        <p:spPr>
          <a:xfrm>
            <a:off x="6371771" y="239086"/>
            <a:ext cx="5537200" cy="60939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600" b="1" dirty="0">
                <a:solidFill>
                  <a:schemeClr val="accent2"/>
                </a:solidFill>
                <a:cs typeface="Calibri"/>
              </a:rPr>
              <a:t>Quantum </a:t>
            </a:r>
            <a:r>
              <a:rPr lang="es-ES" sz="2600" b="1" dirty="0" err="1">
                <a:solidFill>
                  <a:schemeClr val="accent2"/>
                </a:solidFill>
                <a:cs typeface="Calibri"/>
              </a:rPr>
              <a:t>physical</a:t>
            </a:r>
            <a:r>
              <a:rPr lang="es-ES" sz="2600" b="1" dirty="0">
                <a:solidFill>
                  <a:schemeClr val="accent2"/>
                </a:solidFill>
                <a:cs typeface="Calibri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cs typeface="Calibri"/>
              </a:rPr>
              <a:t>modelling</a:t>
            </a:r>
            <a:r>
              <a:rPr lang="es-ES" sz="2600" b="1" dirty="0">
                <a:solidFill>
                  <a:schemeClr val="accent2"/>
                </a:solidFill>
                <a:cs typeface="Calibri"/>
              </a:rPr>
              <a:t>:</a:t>
            </a:r>
          </a:p>
          <a:p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Quantum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system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: spin (up/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down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)</a:t>
            </a:r>
          </a:p>
          <a:p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Excitation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transfer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via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tunneling</a:t>
            </a: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Interaction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potential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between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 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nodes</a:t>
            </a: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From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nearest-neighbor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to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all-to-all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coupling</a:t>
            </a: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s-ES" sz="2600" b="1" dirty="0">
              <a:solidFill>
                <a:schemeClr val="accent2"/>
              </a:solidFill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Presence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of</a:t>
            </a:r>
            <a:r>
              <a:rPr lang="es-ES" sz="2600" b="1" dirty="0">
                <a:solidFill>
                  <a:schemeClr val="accent2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accent2"/>
                </a:solidFill>
                <a:ea typeface="+mn-lt"/>
                <a:cs typeface="+mn-lt"/>
              </a:rPr>
              <a:t>dissipation</a:t>
            </a:r>
            <a:endParaRPr lang="es-ES" sz="2600" b="1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7" name="Rectángulo 8">
            <a:extLst>
              <a:ext uri="{FF2B5EF4-FFF2-40B4-BE49-F238E27FC236}">
                <a16:creationId xmlns:a16="http://schemas.microsoft.com/office/drawing/2014/main" id="{8F67F68C-BC75-4575-B7F4-F2DEF2447C3E}"/>
              </a:ext>
            </a:extLst>
          </p:cNvPr>
          <p:cNvSpPr/>
          <p:nvPr/>
        </p:nvSpPr>
        <p:spPr>
          <a:xfrm>
            <a:off x="6176385" y="171052"/>
            <a:ext cx="5839555" cy="629506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8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ttangolo 72">
            <a:extLst>
              <a:ext uri="{FF2B5EF4-FFF2-40B4-BE49-F238E27FC236}">
                <a16:creationId xmlns:a16="http://schemas.microsoft.com/office/drawing/2014/main" id="{EDBC37AA-FFB1-495D-AB20-06C562B579CB}"/>
              </a:ext>
            </a:extLst>
          </p:cNvPr>
          <p:cNvSpPr/>
          <p:nvPr/>
        </p:nvSpPr>
        <p:spPr>
          <a:xfrm>
            <a:off x="0" y="-2809"/>
            <a:ext cx="12192000" cy="5406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pic>
        <p:nvPicPr>
          <p:cNvPr id="15" name="Imagen 21" descr="Diagrama&#10;&#10;Descripción generada automáticamente">
            <a:extLst>
              <a:ext uri="{FF2B5EF4-FFF2-40B4-BE49-F238E27FC236}">
                <a16:creationId xmlns:a16="http://schemas.microsoft.com/office/drawing/2014/main" id="{15D9377C-BC4F-470F-A380-A045DF65A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204" y="110301"/>
            <a:ext cx="6028105" cy="106149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FC02627-7C60-4019-BBD7-A08D7202B112}"/>
              </a:ext>
            </a:extLst>
          </p:cNvPr>
          <p:cNvSpPr txBox="1"/>
          <p:nvPr/>
        </p:nvSpPr>
        <p:spPr>
          <a:xfrm>
            <a:off x="133350" y="5533158"/>
            <a:ext cx="1200093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(Long-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range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) XXZ 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model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: 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paradigmatic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 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with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 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well-known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 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properties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 @ </a:t>
            </a:r>
            <a:r>
              <a:rPr lang="es-ES" sz="2400" b="1" dirty="0" err="1">
                <a:solidFill>
                  <a:schemeClr val="bg1"/>
                </a:solidFill>
                <a:latin typeface="Colibri "/>
                <a:cs typeface="Arial"/>
              </a:rPr>
              <a:t>equilibrium</a:t>
            </a:r>
            <a:r>
              <a:rPr lang="es-ES" sz="2400" b="1" dirty="0">
                <a:solidFill>
                  <a:schemeClr val="bg1"/>
                </a:solidFill>
                <a:latin typeface="Colibri "/>
                <a:cs typeface="Arial"/>
              </a:rPr>
              <a:t> </a:t>
            </a:r>
          </a:p>
          <a:p>
            <a:pPr algn="r"/>
            <a:r>
              <a:rPr lang="en-GB" sz="2400" b="1" dirty="0">
                <a:solidFill>
                  <a:schemeClr val="bg1"/>
                </a:solidFill>
                <a:latin typeface="Colibri "/>
              </a:rPr>
              <a:t>C.N. Yang and C. P. Yang, Phys. Rev. (1966)</a:t>
            </a:r>
            <a:endParaRPr lang="es-ES" sz="2400" b="1" dirty="0">
              <a:solidFill>
                <a:schemeClr val="bg1"/>
              </a:solidFill>
              <a:latin typeface="Colibri "/>
              <a:cs typeface="Arial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Colibri "/>
                <a:cs typeface="Arial"/>
              </a:rPr>
              <a:t>What about dissipative systems far from equilibrium  with no non-trivial stationary states?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0B02E91A-D781-4915-954A-09CD92DBABAE}"/>
              </a:ext>
            </a:extLst>
          </p:cNvPr>
          <p:cNvGrpSpPr/>
          <p:nvPr/>
        </p:nvGrpSpPr>
        <p:grpSpPr>
          <a:xfrm>
            <a:off x="3043992" y="192968"/>
            <a:ext cx="3808514" cy="3386427"/>
            <a:chOff x="3082092" y="595740"/>
            <a:chExt cx="3808514" cy="3386427"/>
          </a:xfrm>
        </p:grpSpPr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06542311-1960-4030-AEDC-20755C1BBA50}"/>
                </a:ext>
              </a:extLst>
            </p:cNvPr>
            <p:cNvSpPr/>
            <p:nvPr/>
          </p:nvSpPr>
          <p:spPr>
            <a:xfrm>
              <a:off x="4515533" y="595740"/>
              <a:ext cx="2375073" cy="931016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D36BE34D-A771-4B20-87FE-66C5ED41EC0C}"/>
                </a:ext>
              </a:extLst>
            </p:cNvPr>
            <p:cNvSpPr txBox="1"/>
            <p:nvPr/>
          </p:nvSpPr>
          <p:spPr>
            <a:xfrm rot="17882343">
              <a:off x="4200104" y="1882216"/>
              <a:ext cx="1744889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2600" b="1" dirty="0" err="1">
                  <a:solidFill>
                    <a:schemeClr val="accent2"/>
                  </a:solidFill>
                  <a:cs typeface="Arial"/>
                </a:rPr>
                <a:t>Tunneling</a:t>
              </a:r>
              <a:endParaRPr lang="es-ES" sz="2600" b="1" dirty="0">
                <a:solidFill>
                  <a:schemeClr val="accent2"/>
                </a:solidFill>
                <a:cs typeface="Arial"/>
              </a:endParaRPr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13C46939-C9D9-41E2-9A1F-04B27C96ED8B}"/>
                </a:ext>
              </a:extLst>
            </p:cNvPr>
            <p:cNvGrpSpPr/>
            <p:nvPr/>
          </p:nvGrpSpPr>
          <p:grpSpPr>
            <a:xfrm>
              <a:off x="3082094" y="2776220"/>
              <a:ext cx="2210638" cy="653289"/>
              <a:chOff x="480644" y="2653454"/>
              <a:chExt cx="2210638" cy="653289"/>
            </a:xfrm>
          </p:grpSpPr>
          <p:cxnSp>
            <p:nvCxnSpPr>
              <p:cNvPr id="8" name="Conector recto de flecha 7">
                <a:extLst>
                  <a:ext uri="{FF2B5EF4-FFF2-40B4-BE49-F238E27FC236}">
                    <a16:creationId xmlns:a16="http://schemas.microsoft.com/office/drawing/2014/main" id="{6F74BE61-E963-4DA0-9842-E9E2823711CD}"/>
                  </a:ext>
                </a:extLst>
              </p:cNvPr>
              <p:cNvCxnSpPr/>
              <p:nvPr/>
            </p:nvCxnSpPr>
            <p:spPr>
              <a:xfrm>
                <a:off x="841758" y="3098451"/>
                <a:ext cx="173334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" name="Elipse 3">
                <a:extLst>
                  <a:ext uri="{FF2B5EF4-FFF2-40B4-BE49-F238E27FC236}">
                    <a16:creationId xmlns:a16="http://schemas.microsoft.com/office/drawing/2014/main" id="{C3346FF4-4BB7-41AC-935F-2CC408D6AF47}"/>
                  </a:ext>
                </a:extLst>
              </p:cNvPr>
              <p:cNvSpPr/>
              <p:nvPr/>
            </p:nvSpPr>
            <p:spPr>
              <a:xfrm>
                <a:off x="480644" y="2921557"/>
                <a:ext cx="368441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1" name="Elipse 20">
                <a:extLst>
                  <a:ext uri="{FF2B5EF4-FFF2-40B4-BE49-F238E27FC236}">
                    <a16:creationId xmlns:a16="http://schemas.microsoft.com/office/drawing/2014/main" id="{0B220EAA-DD3F-44D2-B898-D02982518743}"/>
                  </a:ext>
                </a:extLst>
              </p:cNvPr>
              <p:cNvSpPr/>
              <p:nvPr/>
            </p:nvSpPr>
            <p:spPr>
              <a:xfrm>
                <a:off x="1100292" y="2921556"/>
                <a:ext cx="368440" cy="36844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4" name="Elipse 23">
                <a:extLst>
                  <a:ext uri="{FF2B5EF4-FFF2-40B4-BE49-F238E27FC236}">
                    <a16:creationId xmlns:a16="http://schemas.microsoft.com/office/drawing/2014/main" id="{E06A558F-DD14-4EA3-BBA6-B5FA9EE413A2}"/>
                  </a:ext>
                </a:extLst>
              </p:cNvPr>
              <p:cNvSpPr/>
              <p:nvPr/>
            </p:nvSpPr>
            <p:spPr>
              <a:xfrm>
                <a:off x="1719941" y="2938303"/>
                <a:ext cx="368441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561B41BA-CC6B-427C-9CEA-96DD3BDBDC62}"/>
                  </a:ext>
                </a:extLst>
              </p:cNvPr>
              <p:cNvSpPr/>
              <p:nvPr/>
            </p:nvSpPr>
            <p:spPr>
              <a:xfrm>
                <a:off x="2322842" y="2938302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" name="Flecha: curvada hacia abajo 6">
                <a:extLst>
                  <a:ext uri="{FF2B5EF4-FFF2-40B4-BE49-F238E27FC236}">
                    <a16:creationId xmlns:a16="http://schemas.microsoft.com/office/drawing/2014/main" id="{5DB4730B-28C9-4D78-8A86-B79A7395C366}"/>
                  </a:ext>
                </a:extLst>
              </p:cNvPr>
              <p:cNvSpPr/>
              <p:nvPr/>
            </p:nvSpPr>
            <p:spPr>
              <a:xfrm>
                <a:off x="1368624" y="2653454"/>
                <a:ext cx="468922" cy="217714"/>
              </a:xfrm>
              <a:prstGeom prst="curved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DB7FB120-9011-4A14-A8CE-5C4473FAF161}"/>
                </a:ext>
              </a:extLst>
            </p:cNvPr>
            <p:cNvGrpSpPr/>
            <p:nvPr/>
          </p:nvGrpSpPr>
          <p:grpSpPr>
            <a:xfrm>
              <a:off x="3082092" y="3596980"/>
              <a:ext cx="2210638" cy="385187"/>
              <a:chOff x="480644" y="2921556"/>
              <a:chExt cx="2210638" cy="385187"/>
            </a:xfrm>
          </p:grpSpPr>
          <p:cxnSp>
            <p:nvCxnSpPr>
              <p:cNvPr id="32" name="Conector recto de flecha 31">
                <a:extLst>
                  <a:ext uri="{FF2B5EF4-FFF2-40B4-BE49-F238E27FC236}">
                    <a16:creationId xmlns:a16="http://schemas.microsoft.com/office/drawing/2014/main" id="{C9D51ED6-C537-49C7-AAAB-476CF06D20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758" y="3098451"/>
                <a:ext cx="173334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1A5B48DE-D111-43E0-B416-A347EAF4322B}"/>
                  </a:ext>
                </a:extLst>
              </p:cNvPr>
              <p:cNvSpPr/>
              <p:nvPr/>
            </p:nvSpPr>
            <p:spPr>
              <a:xfrm>
                <a:off x="480644" y="2921557"/>
                <a:ext cx="368441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8" name="Elipse 27">
                <a:extLst>
                  <a:ext uri="{FF2B5EF4-FFF2-40B4-BE49-F238E27FC236}">
                    <a16:creationId xmlns:a16="http://schemas.microsoft.com/office/drawing/2014/main" id="{A9434DDC-F7F7-483B-9F69-2D6C5BBC4D8E}"/>
                  </a:ext>
                </a:extLst>
              </p:cNvPr>
              <p:cNvSpPr/>
              <p:nvPr/>
            </p:nvSpPr>
            <p:spPr>
              <a:xfrm>
                <a:off x="1100292" y="2921556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0E7A334B-5BF9-4A2F-8651-4148934A4D93}"/>
                  </a:ext>
                </a:extLst>
              </p:cNvPr>
              <p:cNvSpPr/>
              <p:nvPr/>
            </p:nvSpPr>
            <p:spPr>
              <a:xfrm>
                <a:off x="1719941" y="2938303"/>
                <a:ext cx="368441" cy="36844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0" name="Elipse 29">
                <a:extLst>
                  <a:ext uri="{FF2B5EF4-FFF2-40B4-BE49-F238E27FC236}">
                    <a16:creationId xmlns:a16="http://schemas.microsoft.com/office/drawing/2014/main" id="{AC174034-53B9-4C03-A2B0-55F8E0FD4A2C}"/>
                  </a:ext>
                </a:extLst>
              </p:cNvPr>
              <p:cNvSpPr/>
              <p:nvPr/>
            </p:nvSpPr>
            <p:spPr>
              <a:xfrm>
                <a:off x="2322842" y="2938302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53" name="Conector recto de flecha 52">
              <a:extLst>
                <a:ext uri="{FF2B5EF4-FFF2-40B4-BE49-F238E27FC236}">
                  <a16:creationId xmlns:a16="http://schemas.microsoft.com/office/drawing/2014/main" id="{5DAC360A-4DB0-40FE-BF2D-B875ABE78D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84702" y="1542249"/>
              <a:ext cx="615704" cy="121555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73D9A22A-848C-464B-9CAB-BFE196EFCD31}"/>
              </a:ext>
            </a:extLst>
          </p:cNvPr>
          <p:cNvGrpSpPr/>
          <p:nvPr/>
        </p:nvGrpSpPr>
        <p:grpSpPr>
          <a:xfrm>
            <a:off x="413443" y="894264"/>
            <a:ext cx="3872824" cy="1773669"/>
            <a:chOff x="451543" y="1297036"/>
            <a:chExt cx="3872824" cy="1773669"/>
          </a:xfrm>
        </p:grpSpPr>
        <p:sp>
          <p:nvSpPr>
            <p:cNvPr id="54" name="Rectángulo: esquinas redondeadas 53">
              <a:extLst>
                <a:ext uri="{FF2B5EF4-FFF2-40B4-BE49-F238E27FC236}">
                  <a16:creationId xmlns:a16="http://schemas.microsoft.com/office/drawing/2014/main" id="{029CD72F-FADA-4328-B99C-F3FA234634F2}"/>
                </a:ext>
              </a:extLst>
            </p:cNvPr>
            <p:cNvSpPr/>
            <p:nvPr/>
          </p:nvSpPr>
          <p:spPr>
            <a:xfrm>
              <a:off x="3903728" y="1297036"/>
              <a:ext cx="420639" cy="274733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7" name="Conector: curvado 56">
              <a:extLst>
                <a:ext uri="{FF2B5EF4-FFF2-40B4-BE49-F238E27FC236}">
                  <a16:creationId xmlns:a16="http://schemas.microsoft.com/office/drawing/2014/main" id="{33B4D435-09FD-46C2-92CF-7BE5C9A8E69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886626" y="1406964"/>
              <a:ext cx="891498" cy="878110"/>
            </a:xfrm>
            <a:prstGeom prst="curvedConnector3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E0D0383D-7B0A-426E-B9B4-C7C881950C9D}"/>
                </a:ext>
              </a:extLst>
            </p:cNvPr>
            <p:cNvSpPr txBox="1"/>
            <p:nvPr/>
          </p:nvSpPr>
          <p:spPr>
            <a:xfrm>
              <a:off x="804891" y="2086501"/>
              <a:ext cx="2077858" cy="492443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2600" b="1" dirty="0" err="1">
                  <a:solidFill>
                    <a:srgbClr val="00B050"/>
                  </a:solidFill>
                  <a:cs typeface="Arial"/>
                </a:rPr>
                <a:t>Connectivity</a:t>
              </a:r>
              <a:endParaRPr lang="es-ES" sz="2600" b="1" dirty="0">
                <a:solidFill>
                  <a:srgbClr val="00B050"/>
                </a:solidFill>
                <a:cs typeface="Arial"/>
              </a:endParaRPr>
            </a:p>
          </p:txBody>
        </p: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1E994731-9879-49B4-8780-E9B38C13D462}"/>
                </a:ext>
              </a:extLst>
            </p:cNvPr>
            <p:cNvGrpSpPr/>
            <p:nvPr/>
          </p:nvGrpSpPr>
          <p:grpSpPr>
            <a:xfrm>
              <a:off x="451543" y="2685518"/>
              <a:ext cx="2210638" cy="385187"/>
              <a:chOff x="480644" y="2921556"/>
              <a:chExt cx="2210638" cy="385187"/>
            </a:xfrm>
          </p:grpSpPr>
          <p:cxnSp>
            <p:nvCxnSpPr>
              <p:cNvPr id="64" name="Conector recto de flecha 63">
                <a:extLst>
                  <a:ext uri="{FF2B5EF4-FFF2-40B4-BE49-F238E27FC236}">
                    <a16:creationId xmlns:a16="http://schemas.microsoft.com/office/drawing/2014/main" id="{B694F643-7C15-4B1D-8809-A80F3EA44C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758" y="3098451"/>
                <a:ext cx="173334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0" name="Elipse 59">
                <a:extLst>
                  <a:ext uri="{FF2B5EF4-FFF2-40B4-BE49-F238E27FC236}">
                    <a16:creationId xmlns:a16="http://schemas.microsoft.com/office/drawing/2014/main" id="{C0F86834-6B4C-4F17-94FB-2C8BF1771E5B}"/>
                  </a:ext>
                </a:extLst>
              </p:cNvPr>
              <p:cNvSpPr/>
              <p:nvPr/>
            </p:nvSpPr>
            <p:spPr>
              <a:xfrm>
                <a:off x="480644" y="2921557"/>
                <a:ext cx="368441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Elipse 60">
                <a:extLst>
                  <a:ext uri="{FF2B5EF4-FFF2-40B4-BE49-F238E27FC236}">
                    <a16:creationId xmlns:a16="http://schemas.microsoft.com/office/drawing/2014/main" id="{7BDC5A86-DACA-4B92-8F51-E04C9529A93B}"/>
                  </a:ext>
                </a:extLst>
              </p:cNvPr>
              <p:cNvSpPr/>
              <p:nvPr/>
            </p:nvSpPr>
            <p:spPr>
              <a:xfrm>
                <a:off x="1100292" y="2921556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2" name="Elipse 61">
                <a:extLst>
                  <a:ext uri="{FF2B5EF4-FFF2-40B4-BE49-F238E27FC236}">
                    <a16:creationId xmlns:a16="http://schemas.microsoft.com/office/drawing/2014/main" id="{84C7A3F8-E3B1-4484-A475-BEBCC8047248}"/>
                  </a:ext>
                </a:extLst>
              </p:cNvPr>
              <p:cNvSpPr/>
              <p:nvPr/>
            </p:nvSpPr>
            <p:spPr>
              <a:xfrm>
                <a:off x="1719941" y="2938303"/>
                <a:ext cx="368441" cy="36844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3" name="Elipse 62">
                <a:extLst>
                  <a:ext uri="{FF2B5EF4-FFF2-40B4-BE49-F238E27FC236}">
                    <a16:creationId xmlns:a16="http://schemas.microsoft.com/office/drawing/2014/main" id="{D763DE6A-3431-4A73-A25F-B52C08EA4E46}"/>
                  </a:ext>
                </a:extLst>
              </p:cNvPr>
              <p:cNvSpPr/>
              <p:nvPr/>
            </p:nvSpPr>
            <p:spPr>
              <a:xfrm>
                <a:off x="2322842" y="2938302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4B40B3B-4B52-4309-92C0-BAD410A52A29}"/>
              </a:ext>
            </a:extLst>
          </p:cNvPr>
          <p:cNvGrpSpPr/>
          <p:nvPr/>
        </p:nvGrpSpPr>
        <p:grpSpPr>
          <a:xfrm>
            <a:off x="909670" y="2757760"/>
            <a:ext cx="1096946" cy="1307677"/>
            <a:chOff x="947770" y="3160532"/>
            <a:chExt cx="1096946" cy="1307677"/>
          </a:xfrm>
        </p:grpSpPr>
        <p:grpSp>
          <p:nvGrpSpPr>
            <p:cNvPr id="80" name="Grupo 79">
              <a:extLst>
                <a:ext uri="{FF2B5EF4-FFF2-40B4-BE49-F238E27FC236}">
                  <a16:creationId xmlns:a16="http://schemas.microsoft.com/office/drawing/2014/main" id="{5B982291-7FF5-4EB0-BD63-92B4D2AE7D34}"/>
                </a:ext>
              </a:extLst>
            </p:cNvPr>
            <p:cNvGrpSpPr/>
            <p:nvPr/>
          </p:nvGrpSpPr>
          <p:grpSpPr>
            <a:xfrm>
              <a:off x="947770" y="3547110"/>
              <a:ext cx="1096946" cy="921099"/>
              <a:chOff x="3645873" y="4378565"/>
              <a:chExt cx="1096946" cy="921099"/>
            </a:xfrm>
          </p:grpSpPr>
          <p:cxnSp>
            <p:nvCxnSpPr>
              <p:cNvPr id="79" name="Conector recto de flecha 78">
                <a:extLst>
                  <a:ext uri="{FF2B5EF4-FFF2-40B4-BE49-F238E27FC236}">
                    <a16:creationId xmlns:a16="http://schemas.microsoft.com/office/drawing/2014/main" id="{5A15FABD-1C60-4F3C-A9F5-2509ECE358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947" y="4573881"/>
                <a:ext cx="8374" cy="63639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Conector recto de flecha 77">
                <a:extLst>
                  <a:ext uri="{FF2B5EF4-FFF2-40B4-BE49-F238E27FC236}">
                    <a16:creationId xmlns:a16="http://schemas.microsoft.com/office/drawing/2014/main" id="{EE88A33A-1465-4CFC-901B-56648BF91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1189" y="4573882"/>
                <a:ext cx="8374" cy="63639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Conector recto de flecha 74">
                <a:extLst>
                  <a:ext uri="{FF2B5EF4-FFF2-40B4-BE49-F238E27FC236}">
                    <a16:creationId xmlns:a16="http://schemas.microsoft.com/office/drawing/2014/main" id="{646B7E5B-E57B-4549-8316-8BD6FBDD85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46641" y="4661507"/>
                <a:ext cx="435428" cy="43542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Conector recto de flecha 75">
                <a:extLst>
                  <a:ext uri="{FF2B5EF4-FFF2-40B4-BE49-F238E27FC236}">
                    <a16:creationId xmlns:a16="http://schemas.microsoft.com/office/drawing/2014/main" id="{80884767-8061-47C4-915C-A92E787184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88938" y="4565210"/>
                <a:ext cx="611273" cy="58615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Conector recto de flecha 73">
                <a:extLst>
                  <a:ext uri="{FF2B5EF4-FFF2-40B4-BE49-F238E27FC236}">
                    <a16:creationId xmlns:a16="http://schemas.microsoft.com/office/drawing/2014/main" id="{9075869B-CC14-4BAB-ABBB-080C297F11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1190" y="5076300"/>
                <a:ext cx="569406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5" name="Grupo 64">
                <a:extLst>
                  <a:ext uri="{FF2B5EF4-FFF2-40B4-BE49-F238E27FC236}">
                    <a16:creationId xmlns:a16="http://schemas.microsoft.com/office/drawing/2014/main" id="{F03DB0F2-6E67-4D28-9663-B4D3AB88D6CC}"/>
                  </a:ext>
                </a:extLst>
              </p:cNvPr>
              <p:cNvGrpSpPr/>
              <p:nvPr/>
            </p:nvGrpSpPr>
            <p:grpSpPr>
              <a:xfrm>
                <a:off x="3645873" y="4378565"/>
                <a:ext cx="1096946" cy="921099"/>
                <a:chOff x="480644" y="2921556"/>
                <a:chExt cx="1096946" cy="921099"/>
              </a:xfrm>
            </p:grpSpPr>
            <p:sp>
              <p:nvSpPr>
                <p:cNvPr id="68" name="Elipse 67">
                  <a:extLst>
                    <a:ext uri="{FF2B5EF4-FFF2-40B4-BE49-F238E27FC236}">
                      <a16:creationId xmlns:a16="http://schemas.microsoft.com/office/drawing/2014/main" id="{09AFD803-3106-4CB6-9377-749627472196}"/>
                    </a:ext>
                  </a:extLst>
                </p:cNvPr>
                <p:cNvSpPr/>
                <p:nvPr/>
              </p:nvSpPr>
              <p:spPr>
                <a:xfrm>
                  <a:off x="480644" y="3474215"/>
                  <a:ext cx="368441" cy="368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cxnSp>
              <p:nvCxnSpPr>
                <p:cNvPr id="70" name="Conector recto de flecha 69">
                  <a:extLst>
                    <a:ext uri="{FF2B5EF4-FFF2-40B4-BE49-F238E27FC236}">
                      <a16:creationId xmlns:a16="http://schemas.microsoft.com/office/drawing/2014/main" id="{237FB189-53EB-460E-8F79-9BC665EB00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5912" y="3098451"/>
                  <a:ext cx="56940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6" name="Elipse 65">
                  <a:extLst>
                    <a:ext uri="{FF2B5EF4-FFF2-40B4-BE49-F238E27FC236}">
                      <a16:creationId xmlns:a16="http://schemas.microsoft.com/office/drawing/2014/main" id="{9B7F5E3C-519B-4E68-B3DB-7F327BB9A5C1}"/>
                    </a:ext>
                  </a:extLst>
                </p:cNvPr>
                <p:cNvSpPr/>
                <p:nvPr/>
              </p:nvSpPr>
              <p:spPr>
                <a:xfrm>
                  <a:off x="480644" y="2921557"/>
                  <a:ext cx="368441" cy="368440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67" name="Elipse 66">
                  <a:extLst>
                    <a:ext uri="{FF2B5EF4-FFF2-40B4-BE49-F238E27FC236}">
                      <a16:creationId xmlns:a16="http://schemas.microsoft.com/office/drawing/2014/main" id="{3B16C977-891E-4464-91F1-BCCA8389E635}"/>
                    </a:ext>
                  </a:extLst>
                </p:cNvPr>
                <p:cNvSpPr/>
                <p:nvPr/>
              </p:nvSpPr>
              <p:spPr>
                <a:xfrm>
                  <a:off x="1200776" y="2921556"/>
                  <a:ext cx="368440" cy="368440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69" name="Elipse 68">
                  <a:extLst>
                    <a:ext uri="{FF2B5EF4-FFF2-40B4-BE49-F238E27FC236}">
                      <a16:creationId xmlns:a16="http://schemas.microsoft.com/office/drawing/2014/main" id="{143373F4-6C71-4959-B8BA-6061014AED6B}"/>
                    </a:ext>
                  </a:extLst>
                </p:cNvPr>
                <p:cNvSpPr/>
                <p:nvPr/>
              </p:nvSpPr>
              <p:spPr>
                <a:xfrm>
                  <a:off x="1209150" y="3474214"/>
                  <a:ext cx="368440" cy="368440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</p:grp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8F22F143-F191-49E6-8485-439937220BD6}"/>
                </a:ext>
              </a:extLst>
            </p:cNvPr>
            <p:cNvSpPr txBox="1"/>
            <p:nvPr/>
          </p:nvSpPr>
          <p:spPr>
            <a:xfrm>
              <a:off x="1277234" y="3160532"/>
              <a:ext cx="591380" cy="430887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2200" b="1" dirty="0">
                  <a:solidFill>
                    <a:srgbClr val="002060"/>
                  </a:solidFill>
                  <a:cs typeface="Arial"/>
                </a:rPr>
                <a:t>vs</a:t>
              </a: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D5DA9944-B716-4E1C-A2EA-F39F6E22CC9C}"/>
              </a:ext>
            </a:extLst>
          </p:cNvPr>
          <p:cNvGrpSpPr/>
          <p:nvPr/>
        </p:nvGrpSpPr>
        <p:grpSpPr>
          <a:xfrm>
            <a:off x="6568410" y="171313"/>
            <a:ext cx="4998126" cy="2893843"/>
            <a:chOff x="6606510" y="574085"/>
            <a:chExt cx="4998126" cy="2893843"/>
          </a:xfrm>
        </p:grpSpPr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54B8A5EC-5D95-4900-8972-FA2AA143F73A}"/>
                </a:ext>
              </a:extLst>
            </p:cNvPr>
            <p:cNvSpPr/>
            <p:nvPr/>
          </p:nvSpPr>
          <p:spPr>
            <a:xfrm>
              <a:off x="7515225" y="574085"/>
              <a:ext cx="1486413" cy="944036"/>
            </a:xfrm>
            <a:prstGeom prst="roundRect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AE4119EB-C748-4275-AF03-209EE770B697}"/>
                </a:ext>
              </a:extLst>
            </p:cNvPr>
            <p:cNvSpPr txBox="1"/>
            <p:nvPr/>
          </p:nvSpPr>
          <p:spPr>
            <a:xfrm>
              <a:off x="6606510" y="2175266"/>
              <a:ext cx="3249229" cy="129266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s-ES" sz="2600" b="1" dirty="0" err="1">
                  <a:solidFill>
                    <a:srgbClr val="00B0F0"/>
                  </a:solidFill>
                  <a:cs typeface="Arial"/>
                </a:rPr>
                <a:t>Interaction</a:t>
              </a:r>
              <a:r>
                <a:rPr lang="es-ES" sz="2600" b="1" dirty="0">
                  <a:solidFill>
                    <a:srgbClr val="00B0F0"/>
                  </a:solidFill>
                  <a:cs typeface="Arial"/>
                </a:rPr>
                <a:t>: Receptive </a:t>
              </a:r>
              <a:r>
                <a:rPr lang="es-ES" sz="2600" b="1" dirty="0" err="1">
                  <a:solidFill>
                    <a:srgbClr val="00B0F0"/>
                  </a:solidFill>
                  <a:cs typeface="Arial"/>
                </a:rPr>
                <a:t>field</a:t>
              </a:r>
              <a:r>
                <a:rPr lang="es-ES" sz="2600" b="1" dirty="0">
                  <a:solidFill>
                    <a:srgbClr val="00B0F0"/>
                  </a:solidFill>
                  <a:cs typeface="Arial"/>
                </a:rPr>
                <a:t> </a:t>
              </a:r>
              <a:r>
                <a:rPr lang="es-ES" sz="2600" b="1" dirty="0" err="1">
                  <a:solidFill>
                    <a:srgbClr val="00B0F0"/>
                  </a:solidFill>
                  <a:cs typeface="Arial"/>
                </a:rPr>
                <a:t>modelled</a:t>
              </a:r>
              <a:r>
                <a:rPr lang="es-ES" sz="2600" b="1" dirty="0">
                  <a:solidFill>
                    <a:srgbClr val="00B0F0"/>
                  </a:solidFill>
                  <a:cs typeface="Arial"/>
                </a:rPr>
                <a:t> </a:t>
              </a:r>
              <a:r>
                <a:rPr lang="es-ES" sz="2600" b="1" dirty="0" err="1">
                  <a:solidFill>
                    <a:srgbClr val="00B0F0"/>
                  </a:solidFill>
                  <a:cs typeface="Arial"/>
                </a:rPr>
                <a:t>with</a:t>
              </a:r>
              <a:r>
                <a:rPr lang="es-ES" sz="2600" b="1" dirty="0">
                  <a:solidFill>
                    <a:srgbClr val="00B0F0"/>
                  </a:solidFill>
                  <a:cs typeface="Arial"/>
                </a:rPr>
                <a:t>  Gaussian </a:t>
              </a:r>
              <a:r>
                <a:rPr lang="es-ES" sz="2600" b="1" dirty="0" err="1">
                  <a:solidFill>
                    <a:srgbClr val="00B0F0"/>
                  </a:solidFill>
                  <a:cs typeface="Arial"/>
                </a:rPr>
                <a:t>profile</a:t>
              </a:r>
              <a:endParaRPr lang="es-ES" sz="2600" b="1" dirty="0">
                <a:solidFill>
                  <a:srgbClr val="00B0F0"/>
                </a:solidFill>
                <a:cs typeface="Arial"/>
              </a:endParaRPr>
            </a:p>
          </p:txBody>
        </p:sp>
        <p:cxnSp>
          <p:nvCxnSpPr>
            <p:cNvPr id="3" name="Conector: curvado 2">
              <a:extLst>
                <a:ext uri="{FF2B5EF4-FFF2-40B4-BE49-F238E27FC236}">
                  <a16:creationId xmlns:a16="http://schemas.microsoft.com/office/drawing/2014/main" id="{0C968FF4-4F49-4CFA-803A-BBFC4200FBF1}"/>
                </a:ext>
              </a:extLst>
            </p:cNvPr>
            <p:cNvCxnSpPr/>
            <p:nvPr/>
          </p:nvCxnSpPr>
          <p:spPr>
            <a:xfrm>
              <a:off x="7647345" y="1507881"/>
              <a:ext cx="428625" cy="676275"/>
            </a:xfrm>
            <a:prstGeom prst="curvedConnector3">
              <a:avLst/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30809C94-9446-45DC-85DD-5F47D6F2A627}"/>
                </a:ext>
              </a:extLst>
            </p:cNvPr>
            <p:cNvGrpSpPr/>
            <p:nvPr/>
          </p:nvGrpSpPr>
          <p:grpSpPr>
            <a:xfrm>
              <a:off x="9393998" y="1857295"/>
              <a:ext cx="2210638" cy="385187"/>
              <a:chOff x="480644" y="2921556"/>
              <a:chExt cx="2210638" cy="385187"/>
            </a:xfrm>
          </p:grpSpPr>
          <p:cxnSp>
            <p:nvCxnSpPr>
              <p:cNvPr id="38" name="Conector recto de flecha 37">
                <a:extLst>
                  <a:ext uri="{FF2B5EF4-FFF2-40B4-BE49-F238E27FC236}">
                    <a16:creationId xmlns:a16="http://schemas.microsoft.com/office/drawing/2014/main" id="{167C1DA8-61DC-4AE2-BEC8-F51EF0B231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758" y="3098451"/>
                <a:ext cx="173334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Elipse 33">
                <a:extLst>
                  <a:ext uri="{FF2B5EF4-FFF2-40B4-BE49-F238E27FC236}">
                    <a16:creationId xmlns:a16="http://schemas.microsoft.com/office/drawing/2014/main" id="{BD6BB22B-CB2E-4984-A531-1CB222F3BA48}"/>
                  </a:ext>
                </a:extLst>
              </p:cNvPr>
              <p:cNvSpPr/>
              <p:nvPr/>
            </p:nvSpPr>
            <p:spPr>
              <a:xfrm>
                <a:off x="480644" y="2921557"/>
                <a:ext cx="368441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" name="Elipse 34">
                <a:extLst>
                  <a:ext uri="{FF2B5EF4-FFF2-40B4-BE49-F238E27FC236}">
                    <a16:creationId xmlns:a16="http://schemas.microsoft.com/office/drawing/2014/main" id="{88DE3B39-65E2-43DD-ACAD-3F4777077692}"/>
                  </a:ext>
                </a:extLst>
              </p:cNvPr>
              <p:cNvSpPr/>
              <p:nvPr/>
            </p:nvSpPr>
            <p:spPr>
              <a:xfrm>
                <a:off x="1100292" y="2921556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" name="Elipse 35">
                <a:extLst>
                  <a:ext uri="{FF2B5EF4-FFF2-40B4-BE49-F238E27FC236}">
                    <a16:creationId xmlns:a16="http://schemas.microsoft.com/office/drawing/2014/main" id="{4C2550C3-B272-451E-B7D2-E148E14A4532}"/>
                  </a:ext>
                </a:extLst>
              </p:cNvPr>
              <p:cNvSpPr/>
              <p:nvPr/>
            </p:nvSpPr>
            <p:spPr>
              <a:xfrm>
                <a:off x="1719941" y="2938303"/>
                <a:ext cx="368441" cy="36844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" name="Elipse 36">
                <a:extLst>
                  <a:ext uri="{FF2B5EF4-FFF2-40B4-BE49-F238E27FC236}">
                    <a16:creationId xmlns:a16="http://schemas.microsoft.com/office/drawing/2014/main" id="{AF12E53D-EDCD-4BDC-A567-4824A6528780}"/>
                  </a:ext>
                </a:extLst>
              </p:cNvPr>
              <p:cNvSpPr/>
              <p:nvPr/>
            </p:nvSpPr>
            <p:spPr>
              <a:xfrm>
                <a:off x="2322842" y="2938302"/>
                <a:ext cx="368440" cy="3684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9F2B19F9-B053-4516-9145-7BE3B79928A8}"/>
              </a:ext>
            </a:extLst>
          </p:cNvPr>
          <p:cNvGrpSpPr/>
          <p:nvPr/>
        </p:nvGrpSpPr>
        <p:grpSpPr>
          <a:xfrm>
            <a:off x="973220" y="4440688"/>
            <a:ext cx="10119323" cy="892552"/>
            <a:chOff x="973220" y="4440688"/>
            <a:chExt cx="10119323" cy="892552"/>
          </a:xfrm>
        </p:grpSpPr>
        <p:sp>
          <p:nvSpPr>
            <p:cNvPr id="81" name="CuadroTexto 80">
              <a:extLst>
                <a:ext uri="{FF2B5EF4-FFF2-40B4-BE49-F238E27FC236}">
                  <a16:creationId xmlns:a16="http://schemas.microsoft.com/office/drawing/2014/main" id="{C588D13A-7A30-4D3F-A46D-34AF2579A828}"/>
                </a:ext>
              </a:extLst>
            </p:cNvPr>
            <p:cNvSpPr txBox="1"/>
            <p:nvPr/>
          </p:nvSpPr>
          <p:spPr>
            <a:xfrm>
              <a:off x="973220" y="4440688"/>
              <a:ext cx="10119323" cy="89255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+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Dissipative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terms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:      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losses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-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excitation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exits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the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system</a:t>
              </a:r>
              <a:endParaRPr lang="es-ES" sz="2600" b="1" dirty="0">
                <a:solidFill>
                  <a:srgbClr val="FFC000"/>
                </a:solidFill>
                <a:cs typeface="Arial"/>
              </a:endParaRPr>
            </a:p>
            <a:p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                                         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dephasing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-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limiting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quantum </a:t>
              </a:r>
              <a:r>
                <a:rPr lang="es-ES" sz="2600" b="1" dirty="0" err="1">
                  <a:solidFill>
                    <a:srgbClr val="FFC000"/>
                  </a:solidFill>
                  <a:cs typeface="Arial"/>
                </a:rPr>
                <a:t>coherence</a:t>
              </a:r>
              <a:r>
                <a:rPr lang="es-ES" sz="2600" b="1" dirty="0">
                  <a:solidFill>
                    <a:srgbClr val="FFC000"/>
                  </a:solidFill>
                  <a:cs typeface="Arial"/>
                </a:rPr>
                <a:t> times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6AB1D5E-CE8F-4BCE-9729-69CF1B0FC2D7}"/>
                    </a:ext>
                  </a:extLst>
                </p14:cNvPr>
                <p14:cNvContentPartPr/>
                <p14:nvPr/>
              </p14:nvContentPartPr>
              <p14:xfrm>
                <a:off x="3957204" y="4504183"/>
                <a:ext cx="101520" cy="7466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6AB1D5E-CE8F-4BCE-9729-69CF1B0FC2D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21204" y="4468183"/>
                  <a:ext cx="173160" cy="818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66048CB0-0E73-0EA0-8155-0824BDD0EE53}"/>
                  </a:ext>
                </a:extLst>
              </p14:cNvPr>
              <p14:cNvContentPartPr/>
              <p14:nvPr/>
            </p14:nvContentPartPr>
            <p14:xfrm>
              <a:off x="9978390" y="515520"/>
              <a:ext cx="1482840" cy="785520"/>
            </p14:xfrm>
          </p:contentPart>
        </mc:Choice>
        <mc:Fallback xmlns=""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66048CB0-0E73-0EA0-8155-0824BDD0EE5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942390" y="479520"/>
                <a:ext cx="1554480" cy="85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o 49">
            <a:extLst>
              <a:ext uri="{FF2B5EF4-FFF2-40B4-BE49-F238E27FC236}">
                <a16:creationId xmlns:a16="http://schemas.microsoft.com/office/drawing/2014/main" id="{B32A6C83-6553-7508-6804-A9B88AF9A6AA}"/>
              </a:ext>
            </a:extLst>
          </p:cNvPr>
          <p:cNvGrpSpPr/>
          <p:nvPr/>
        </p:nvGrpSpPr>
        <p:grpSpPr>
          <a:xfrm>
            <a:off x="7477125" y="1954379"/>
            <a:ext cx="4150432" cy="1970239"/>
            <a:chOff x="7477125" y="1954379"/>
            <a:chExt cx="4150432" cy="1970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CasellaDiTesto 81">
                  <a:extLst>
                    <a:ext uri="{FF2B5EF4-FFF2-40B4-BE49-F238E27FC236}">
                      <a16:creationId xmlns:a16="http://schemas.microsoft.com/office/drawing/2014/main" id="{3FB4342B-CD5B-554B-EE6E-E591ECFAAA66}"/>
                    </a:ext>
                  </a:extLst>
                </p:cNvPr>
                <p:cNvSpPr txBox="1"/>
                <p:nvPr/>
              </p:nvSpPr>
              <p:spPr>
                <a:xfrm>
                  <a:off x="7477125" y="3468339"/>
                  <a:ext cx="4150432" cy="4562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6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6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</m:e>
                          <m:sub>
                            <m:r>
                              <a:rPr lang="it-IT" sz="26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  <m:r>
                          <a:rPr lang="en-GB" sz="2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it-IT" sz="2600" b="1" i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𝐞𝐱𝐩</m:t>
                        </m:r>
                        <m:r>
                          <a:rPr lang="it-IT" sz="2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⁡[−</m:t>
                        </m:r>
                        <m:sSup>
                          <m:sSupPr>
                            <m:ctrlP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)]</m:t>
                            </m:r>
                          </m:e>
                          <m:sup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sz="2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/(</m:t>
                        </m:r>
                        <m:r>
                          <a:rPr lang="it-IT" sz="2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it-IT" sz="2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𝜶</m:t>
                            </m:r>
                          </m:e>
                          <m:sup>
                            <m:r>
                              <a:rPr lang="it-IT" sz="2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sz="2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)]</m:t>
                        </m:r>
                      </m:oMath>
                    </m:oMathPara>
                  </a14:m>
                  <a:endParaRPr lang="en-GB" sz="2600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CasellaDiTesto 81">
                  <a:extLst>
                    <a:ext uri="{FF2B5EF4-FFF2-40B4-BE49-F238E27FC236}">
                      <a16:creationId xmlns:a16="http://schemas.microsoft.com/office/drawing/2014/main" id="{3FB4342B-CD5B-554B-EE6E-E591ECFAAA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7125" y="3468339"/>
                  <a:ext cx="4150432" cy="45627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9" name="Immagine 48">
              <a:extLst>
                <a:ext uri="{FF2B5EF4-FFF2-40B4-BE49-F238E27FC236}">
                  <a16:creationId xmlns:a16="http://schemas.microsoft.com/office/drawing/2014/main" id="{2B35B270-CC03-2E25-D3ED-76EFA6514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839135" y="1954379"/>
              <a:ext cx="1668586" cy="1416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025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50967A5B-6431-1AA2-B897-3A1D5475B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39" y="148016"/>
            <a:ext cx="11282885" cy="65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79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xz_mag_nnvsaa_sim">
            <a:hlinkClick r:id="" action="ppaction://media"/>
            <a:extLst>
              <a:ext uri="{FF2B5EF4-FFF2-40B4-BE49-F238E27FC236}">
                <a16:creationId xmlns:a16="http://schemas.microsoft.com/office/drawing/2014/main" id="{8DF8B7F1-B16D-4015-AC68-5F1250F71D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4712" y="130908"/>
            <a:ext cx="10580688" cy="6511192"/>
          </a:xfrm>
          <a:prstGeom prst="rect">
            <a:avLst/>
          </a:prstGeom>
        </p:spPr>
      </p:pic>
      <p:sp>
        <p:nvSpPr>
          <p:cNvPr id="3" name="CuadroTexto 1">
            <a:extLst>
              <a:ext uri="{FF2B5EF4-FFF2-40B4-BE49-F238E27FC236}">
                <a16:creationId xmlns:a16="http://schemas.microsoft.com/office/drawing/2014/main" id="{7A6069F9-B054-B399-BAA1-C1A45B1294A9}"/>
              </a:ext>
            </a:extLst>
          </p:cNvPr>
          <p:cNvSpPr txBox="1"/>
          <p:nvPr/>
        </p:nvSpPr>
        <p:spPr>
          <a:xfrm>
            <a:off x="246015" y="1294843"/>
            <a:ext cx="268335" cy="452431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/>
                </a:solidFill>
                <a:latin typeface="Calibri  "/>
              </a:rPr>
              <a:t>Building</a:t>
            </a:r>
          </a:p>
        </p:txBody>
      </p:sp>
      <p:sp>
        <p:nvSpPr>
          <p:cNvPr id="4" name="CuadroTexto 1">
            <a:extLst>
              <a:ext uri="{FF2B5EF4-FFF2-40B4-BE49-F238E27FC236}">
                <a16:creationId xmlns:a16="http://schemas.microsoft.com/office/drawing/2014/main" id="{F1669289-7954-F05F-9AB4-FDB21687BB58}"/>
              </a:ext>
            </a:extLst>
          </p:cNvPr>
          <p:cNvSpPr txBox="1"/>
          <p:nvPr/>
        </p:nvSpPr>
        <p:spPr>
          <a:xfrm>
            <a:off x="11681594" y="1017843"/>
            <a:ext cx="268335" cy="507831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/>
                </a:solidFill>
                <a:latin typeface="Calibri  "/>
              </a:rPr>
              <a:t>Intuition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7B5C5E0-541F-E9F9-FD34-DF88975FF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064" y="2303619"/>
            <a:ext cx="1193861" cy="90809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27DFC91-C6D8-8FCC-453F-B4FA390CA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8267" y="5368285"/>
            <a:ext cx="1041454" cy="9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5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D5BBEC8F-B709-4C45-AB70-675CB38082CA}"/>
              </a:ext>
            </a:extLst>
          </p:cNvPr>
          <p:cNvSpPr/>
          <p:nvPr/>
        </p:nvSpPr>
        <p:spPr>
          <a:xfrm>
            <a:off x="3768272" y="6243436"/>
            <a:ext cx="8097343" cy="606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5E23917-68A2-442B-B900-EBDB750B46C1}"/>
              </a:ext>
            </a:extLst>
          </p:cNvPr>
          <p:cNvSpPr txBox="1"/>
          <p:nvPr/>
        </p:nvSpPr>
        <p:spPr>
          <a:xfrm>
            <a:off x="380305" y="259755"/>
            <a:ext cx="1158854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3200" b="1" dirty="0">
                <a:solidFill>
                  <a:schemeClr val="bg1"/>
                </a:solidFill>
                <a:cs typeface="Calibri"/>
              </a:rPr>
              <a:t>ADDING MORE EXCITATIONS</a:t>
            </a:r>
            <a:endParaRPr lang="es-E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CuadroTexto 1">
            <a:extLst>
              <a:ext uri="{FF2B5EF4-FFF2-40B4-BE49-F238E27FC236}">
                <a16:creationId xmlns:a16="http://schemas.microsoft.com/office/drawing/2014/main" id="{34E8FDFA-A1AE-4BEC-95B5-DAEA1D83C470}"/>
              </a:ext>
            </a:extLst>
          </p:cNvPr>
          <p:cNvSpPr txBox="1"/>
          <p:nvPr/>
        </p:nvSpPr>
        <p:spPr>
          <a:xfrm>
            <a:off x="216352" y="1355258"/>
            <a:ext cx="3347355" cy="489364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</a:t>
            </a:r>
          </a:p>
          <a:p>
            <a:pPr algn="r"/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 and interaction</a:t>
            </a:r>
          </a:p>
          <a:p>
            <a:pPr algn="r"/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Wider interaction</a:t>
            </a: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Tunneling, interaction and </a:t>
            </a: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    particle loss</a:t>
            </a:r>
          </a:p>
        </p:txBody>
      </p:sp>
      <p:sp>
        <p:nvSpPr>
          <p:cNvPr id="10" name="CuadroTexto 6">
            <a:extLst>
              <a:ext uri="{FF2B5EF4-FFF2-40B4-BE49-F238E27FC236}">
                <a16:creationId xmlns:a16="http://schemas.microsoft.com/office/drawing/2014/main" id="{A079B58E-90A5-45C3-94F8-18B0AB22B644}"/>
              </a:ext>
            </a:extLst>
          </p:cNvPr>
          <p:cNvSpPr txBox="1"/>
          <p:nvPr/>
        </p:nvSpPr>
        <p:spPr>
          <a:xfrm>
            <a:off x="4120109" y="6217034"/>
            <a:ext cx="757150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3200" b="1" dirty="0">
                <a:solidFill>
                  <a:schemeClr val="accent2"/>
                </a:solidFill>
                <a:latin typeface="Colibri "/>
              </a:rPr>
              <a:t>Recognize several frequencies in the system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D827FB-A633-4C71-A9ED-968777714869}"/>
              </a:ext>
            </a:extLst>
          </p:cNvPr>
          <p:cNvSpPr txBox="1"/>
          <p:nvPr/>
        </p:nvSpPr>
        <p:spPr>
          <a:xfrm>
            <a:off x="4816234" y="853672"/>
            <a:ext cx="6096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chemeClr val="bg1"/>
                </a:solidFill>
                <a:latin typeface="Calibri  "/>
              </a:rPr>
              <a:t>nearest neighbors                           a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ll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-to-all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36406C7-8C3E-47AC-AA5C-3A4DD3620CAB}"/>
              </a:ext>
            </a:extLst>
          </p:cNvPr>
          <p:cNvGrpSpPr/>
          <p:nvPr/>
        </p:nvGrpSpPr>
        <p:grpSpPr>
          <a:xfrm>
            <a:off x="3768273" y="1271168"/>
            <a:ext cx="8097344" cy="4977737"/>
            <a:chOff x="3768273" y="1271168"/>
            <a:chExt cx="8097344" cy="4977737"/>
          </a:xfrm>
        </p:grpSpPr>
        <p:pic>
          <p:nvPicPr>
            <p:cNvPr id="9" name="Imagen 4" descr="Calendario&#10;&#10;Descripción generada automáticamente">
              <a:extLst>
                <a:ext uri="{FF2B5EF4-FFF2-40B4-BE49-F238E27FC236}">
                  <a16:creationId xmlns:a16="http://schemas.microsoft.com/office/drawing/2014/main" id="{CE12C4AE-382B-41D0-A6DE-3141836C7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8273" y="1271168"/>
              <a:ext cx="8097344" cy="4977737"/>
            </a:xfrm>
            <a:prstGeom prst="rect">
              <a:avLst/>
            </a:prstGeom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EA1A67D1-3E09-4662-9624-9C66CACDDE88}"/>
                </a:ext>
              </a:extLst>
            </p:cNvPr>
            <p:cNvSpPr/>
            <p:nvPr/>
          </p:nvSpPr>
          <p:spPr>
            <a:xfrm>
              <a:off x="3814018" y="1665436"/>
              <a:ext cx="250372" cy="4540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Elipse 8">
            <a:extLst>
              <a:ext uri="{FF2B5EF4-FFF2-40B4-BE49-F238E27FC236}">
                <a16:creationId xmlns:a16="http://schemas.microsoft.com/office/drawing/2014/main" id="{387B30C0-EBCF-439C-AD7A-A98A2EE6FB94}"/>
              </a:ext>
            </a:extLst>
          </p:cNvPr>
          <p:cNvSpPr/>
          <p:nvPr/>
        </p:nvSpPr>
        <p:spPr>
          <a:xfrm>
            <a:off x="4012920" y="1587509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8">
            <a:extLst>
              <a:ext uri="{FF2B5EF4-FFF2-40B4-BE49-F238E27FC236}">
                <a16:creationId xmlns:a16="http://schemas.microsoft.com/office/drawing/2014/main" id="{97DF0D02-9453-4BCB-AB4E-C6E913E3F35C}"/>
              </a:ext>
            </a:extLst>
          </p:cNvPr>
          <p:cNvSpPr/>
          <p:nvPr/>
        </p:nvSpPr>
        <p:spPr>
          <a:xfrm>
            <a:off x="4012920" y="1727995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8">
            <a:extLst>
              <a:ext uri="{FF2B5EF4-FFF2-40B4-BE49-F238E27FC236}">
                <a16:creationId xmlns:a16="http://schemas.microsoft.com/office/drawing/2014/main" id="{F9BF9428-09D9-4263-94F3-C5B26E277099}"/>
              </a:ext>
            </a:extLst>
          </p:cNvPr>
          <p:cNvSpPr/>
          <p:nvPr/>
        </p:nvSpPr>
        <p:spPr>
          <a:xfrm>
            <a:off x="4012920" y="1853495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8">
            <a:extLst>
              <a:ext uri="{FF2B5EF4-FFF2-40B4-BE49-F238E27FC236}">
                <a16:creationId xmlns:a16="http://schemas.microsoft.com/office/drawing/2014/main" id="{BCBD5DBF-3DCB-43F1-A825-0C6038DED5F5}"/>
              </a:ext>
            </a:extLst>
          </p:cNvPr>
          <p:cNvSpPr/>
          <p:nvPr/>
        </p:nvSpPr>
        <p:spPr>
          <a:xfrm>
            <a:off x="4012919" y="1976103"/>
            <a:ext cx="107191" cy="125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8">
            <a:extLst>
              <a:ext uri="{FF2B5EF4-FFF2-40B4-BE49-F238E27FC236}">
                <a16:creationId xmlns:a16="http://schemas.microsoft.com/office/drawing/2014/main" id="{9BBFE285-3E68-4AC0-A7E4-44322E7309F1}"/>
              </a:ext>
            </a:extLst>
          </p:cNvPr>
          <p:cNvSpPr/>
          <p:nvPr/>
        </p:nvSpPr>
        <p:spPr>
          <a:xfrm>
            <a:off x="4013748" y="2097697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8">
            <a:extLst>
              <a:ext uri="{FF2B5EF4-FFF2-40B4-BE49-F238E27FC236}">
                <a16:creationId xmlns:a16="http://schemas.microsoft.com/office/drawing/2014/main" id="{4BB82651-4B29-475A-A7BF-34CCCD81E003}"/>
              </a:ext>
            </a:extLst>
          </p:cNvPr>
          <p:cNvSpPr/>
          <p:nvPr/>
        </p:nvSpPr>
        <p:spPr>
          <a:xfrm>
            <a:off x="4012919" y="2232728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8">
            <a:extLst>
              <a:ext uri="{FF2B5EF4-FFF2-40B4-BE49-F238E27FC236}">
                <a16:creationId xmlns:a16="http://schemas.microsoft.com/office/drawing/2014/main" id="{E7AE962B-93BE-46D4-A168-E2CCACACF7D6}"/>
              </a:ext>
            </a:extLst>
          </p:cNvPr>
          <p:cNvSpPr/>
          <p:nvPr/>
        </p:nvSpPr>
        <p:spPr>
          <a:xfrm>
            <a:off x="4012918" y="2356377"/>
            <a:ext cx="107191" cy="125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317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 descr="Diagrama&#10;&#10;Descripción generada automáticamente">
            <a:extLst>
              <a:ext uri="{FF2B5EF4-FFF2-40B4-BE49-F238E27FC236}">
                <a16:creationId xmlns:a16="http://schemas.microsoft.com/office/drawing/2014/main" id="{2713F9AE-28D5-4113-BE76-5946114FD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9" y="1552548"/>
            <a:ext cx="8311660" cy="5104561"/>
          </a:xfrm>
          <a:prstGeom prst="rect">
            <a:avLst/>
          </a:prstGeom>
        </p:spPr>
      </p:pic>
      <p:pic>
        <p:nvPicPr>
          <p:cNvPr id="5" name="Imagen 6" descr="Diagrama&#10;&#10;Descripción generada automáticamente">
            <a:extLst>
              <a:ext uri="{FF2B5EF4-FFF2-40B4-BE49-F238E27FC236}">
                <a16:creationId xmlns:a16="http://schemas.microsoft.com/office/drawing/2014/main" id="{A4341CA4-2E78-4C5F-A19B-04B8849D3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3" t="9180" r="29238" b="12131"/>
          <a:stretch/>
        </p:blipFill>
        <p:spPr>
          <a:xfrm>
            <a:off x="8684382" y="2518368"/>
            <a:ext cx="3248362" cy="2862391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B354C94-C5E4-4F7E-9D75-223D393CAEBC}"/>
              </a:ext>
            </a:extLst>
          </p:cNvPr>
          <p:cNvSpPr txBox="1"/>
          <p:nvPr/>
        </p:nvSpPr>
        <p:spPr>
          <a:xfrm>
            <a:off x="232374" y="427081"/>
            <a:ext cx="112611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solidFill>
                  <a:schemeClr val="bg1"/>
                </a:solidFill>
                <a:latin typeface="Colibri "/>
              </a:rPr>
              <a:t>IN ALL TO ALL CONNECTIVITY THE CLOCK COUNTS # EXCITATIONS</a:t>
            </a:r>
          </a:p>
        </p:txBody>
      </p:sp>
    </p:spTree>
    <p:extLst>
      <p:ext uri="{BB962C8B-B14F-4D97-AF65-F5344CB8AC3E}">
        <p14:creationId xmlns:p14="http://schemas.microsoft.com/office/powerpoint/2010/main" val="4290832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61DC2C0-3B96-4045-8408-374F9E268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78" y="1860871"/>
            <a:ext cx="7999844" cy="427130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50E7E71-20D7-4476-80CF-F8220F7FC6F6}"/>
              </a:ext>
            </a:extLst>
          </p:cNvPr>
          <p:cNvSpPr txBox="1"/>
          <p:nvPr/>
        </p:nvSpPr>
        <p:spPr>
          <a:xfrm>
            <a:off x="656401" y="569122"/>
            <a:ext cx="85532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bg1"/>
                </a:solidFill>
                <a:latin typeface="Colibri "/>
                <a:cs typeface="Arial"/>
              </a:rPr>
              <a:t>SIGNAL OF PAST EVENTS PERSISTS AFTER LONG TIME EVEN IN THE PRESENCE OF DISSIPATION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libri "/>
              <a:ea typeface="+mn-ea"/>
              <a:cs typeface="Arial"/>
            </a:endParaRPr>
          </a:p>
        </p:txBody>
      </p:sp>
      <p:sp>
        <p:nvSpPr>
          <p:cNvPr id="14" name="Elipse 8">
            <a:extLst>
              <a:ext uri="{FF2B5EF4-FFF2-40B4-BE49-F238E27FC236}">
                <a16:creationId xmlns:a16="http://schemas.microsoft.com/office/drawing/2014/main" id="{EDCA466D-4816-45CF-A5D7-410319687182}"/>
              </a:ext>
            </a:extLst>
          </p:cNvPr>
          <p:cNvSpPr/>
          <p:nvPr/>
        </p:nvSpPr>
        <p:spPr>
          <a:xfrm>
            <a:off x="1867135" y="2705712"/>
            <a:ext cx="195639" cy="21493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8">
            <a:extLst>
              <a:ext uri="{FF2B5EF4-FFF2-40B4-BE49-F238E27FC236}">
                <a16:creationId xmlns:a16="http://schemas.microsoft.com/office/drawing/2014/main" id="{9960905C-2DC0-4DA5-8DBF-9C3CC4760FF1}"/>
              </a:ext>
            </a:extLst>
          </p:cNvPr>
          <p:cNvSpPr/>
          <p:nvPr/>
        </p:nvSpPr>
        <p:spPr>
          <a:xfrm>
            <a:off x="2720572" y="3505549"/>
            <a:ext cx="195639" cy="21493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8">
            <a:extLst>
              <a:ext uri="{FF2B5EF4-FFF2-40B4-BE49-F238E27FC236}">
                <a16:creationId xmlns:a16="http://schemas.microsoft.com/office/drawing/2014/main" id="{3CC85FE6-0E48-4483-95E1-19CB9E5FCC65}"/>
              </a:ext>
            </a:extLst>
          </p:cNvPr>
          <p:cNvSpPr/>
          <p:nvPr/>
        </p:nvSpPr>
        <p:spPr>
          <a:xfrm>
            <a:off x="3812961" y="4478051"/>
            <a:ext cx="195639" cy="21493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5783B34-9FBF-444D-BC49-7006C49A2249}"/>
              </a:ext>
            </a:extLst>
          </p:cNvPr>
          <p:cNvSpPr txBox="1"/>
          <p:nvPr/>
        </p:nvSpPr>
        <p:spPr>
          <a:xfrm>
            <a:off x="1767068" y="5657446"/>
            <a:ext cx="27862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t=0     t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1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        t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D16A7754-49CC-4566-93EC-49604500A44C}"/>
              </a:ext>
            </a:extLst>
          </p:cNvPr>
          <p:cNvCxnSpPr>
            <a:cxnSpLocks/>
          </p:cNvCxnSpPr>
          <p:nvPr/>
        </p:nvCxnSpPr>
        <p:spPr>
          <a:xfrm>
            <a:off x="1964955" y="2561414"/>
            <a:ext cx="0" cy="31992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15276C57-6714-4035-86FB-AF089432C453}"/>
              </a:ext>
            </a:extLst>
          </p:cNvPr>
          <p:cNvCxnSpPr>
            <a:cxnSpLocks/>
          </p:cNvCxnSpPr>
          <p:nvPr/>
        </p:nvCxnSpPr>
        <p:spPr>
          <a:xfrm>
            <a:off x="2818392" y="2561414"/>
            <a:ext cx="0" cy="31992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8CC4918C-7421-4BEF-9571-052C9728E17A}"/>
              </a:ext>
            </a:extLst>
          </p:cNvPr>
          <p:cNvCxnSpPr>
            <a:cxnSpLocks/>
          </p:cNvCxnSpPr>
          <p:nvPr/>
        </p:nvCxnSpPr>
        <p:spPr>
          <a:xfrm>
            <a:off x="3851672" y="2561414"/>
            <a:ext cx="0" cy="31992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D07CAAE-88F8-B57A-002D-66936A33EF92}"/>
              </a:ext>
            </a:extLst>
          </p:cNvPr>
          <p:cNvSpPr txBox="1"/>
          <p:nvPr/>
        </p:nvSpPr>
        <p:spPr>
          <a:xfrm>
            <a:off x="9067800" y="4931846"/>
            <a:ext cx="2844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Colibri "/>
                <a:cs typeface="Arial"/>
              </a:rPr>
              <a:t>M. Chiofalo, J. </a:t>
            </a:r>
            <a:r>
              <a:rPr lang="en-US" sz="1800" b="1" dirty="0" err="1">
                <a:solidFill>
                  <a:schemeClr val="bg1"/>
                </a:solidFill>
                <a:latin typeface="Colibri "/>
                <a:cs typeface="Arial"/>
              </a:rPr>
              <a:t>Yago</a:t>
            </a:r>
            <a:r>
              <a:rPr lang="en-US" sz="1800" b="1" dirty="0">
                <a:solidFill>
                  <a:schemeClr val="bg1"/>
                </a:solidFill>
                <a:latin typeface="Colibri "/>
                <a:cs typeface="Arial"/>
              </a:rPr>
              <a:t> Malo, G. </a:t>
            </a:r>
            <a:r>
              <a:rPr lang="en-US" sz="1800" b="1" dirty="0" err="1">
                <a:solidFill>
                  <a:schemeClr val="bg1"/>
                </a:solidFill>
                <a:latin typeface="Colibri "/>
                <a:cs typeface="Arial"/>
              </a:rPr>
              <a:t>Cicchini</a:t>
            </a:r>
            <a:r>
              <a:rPr lang="en-US" sz="1800" b="1" dirty="0">
                <a:solidFill>
                  <a:schemeClr val="bg1"/>
                </a:solidFill>
                <a:latin typeface="Colibri "/>
                <a:cs typeface="Arial"/>
              </a:rPr>
              <a:t>, C. </a:t>
            </a:r>
            <a:r>
              <a:rPr lang="en-US" sz="1800" b="1" dirty="0" err="1">
                <a:solidFill>
                  <a:schemeClr val="bg1"/>
                </a:solidFill>
                <a:latin typeface="Colibri "/>
                <a:cs typeface="Arial"/>
              </a:rPr>
              <a:t>Morrone</a:t>
            </a:r>
            <a:r>
              <a:rPr lang="en-US" sz="1800" b="1" dirty="0">
                <a:solidFill>
                  <a:schemeClr val="bg1"/>
                </a:solidFill>
                <a:latin typeface="Colibri "/>
                <a:cs typeface="Arial"/>
              </a:rPr>
              <a:t>, Mind and Matter 2021 – The </a:t>
            </a:r>
            <a:r>
              <a:rPr lang="en-US" sz="1800" b="1" dirty="0" err="1">
                <a:solidFill>
                  <a:schemeClr val="bg1"/>
                </a:solidFill>
                <a:latin typeface="Colibri "/>
                <a:cs typeface="Arial"/>
              </a:rPr>
              <a:t>Kankas</a:t>
            </a:r>
            <a:r>
              <a:rPr lang="en-US" sz="1800" b="1" dirty="0">
                <a:solidFill>
                  <a:schemeClr val="bg1"/>
                </a:solidFill>
                <a:latin typeface="Colibri "/>
                <a:cs typeface="Arial"/>
              </a:rPr>
              <a:t> Symposium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05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EFD56EE5-C85E-928F-EC8D-350E41953DC8}"/>
              </a:ext>
            </a:extLst>
          </p:cNvPr>
          <p:cNvGrpSpPr/>
          <p:nvPr/>
        </p:nvGrpSpPr>
        <p:grpSpPr>
          <a:xfrm>
            <a:off x="4435930" y="2673422"/>
            <a:ext cx="3554185" cy="3148818"/>
            <a:chOff x="4435930" y="2673422"/>
            <a:chExt cx="3554185" cy="314881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19E09B3-50F7-4E5E-9EF1-D75AD44D7B7E}"/>
                </a:ext>
              </a:extLst>
            </p:cNvPr>
            <p:cNvSpPr txBox="1"/>
            <p:nvPr/>
          </p:nvSpPr>
          <p:spPr>
            <a:xfrm>
              <a:off x="4435930" y="4929688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Numerosity perception: phenomenology</a:t>
              </a:r>
            </a:p>
          </p:txBody>
        </p: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676B21A-D307-9207-5576-94510F51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5930" y="2673422"/>
              <a:ext cx="3554185" cy="2256266"/>
            </a:xfrm>
            <a:prstGeom prst="rect">
              <a:avLst/>
            </a:prstGeom>
          </p:spPr>
        </p:pic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E01569D-DC87-E6D5-287C-F1A735691C80}"/>
              </a:ext>
            </a:extLst>
          </p:cNvPr>
          <p:cNvGrpSpPr/>
          <p:nvPr/>
        </p:nvGrpSpPr>
        <p:grpSpPr>
          <a:xfrm>
            <a:off x="637432" y="140576"/>
            <a:ext cx="4819670" cy="2326831"/>
            <a:chOff x="3557705" y="96329"/>
            <a:chExt cx="4819670" cy="2326831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B6EA1D70-D07F-48C0-BC3D-DEF93839CB59}"/>
                </a:ext>
              </a:extLst>
            </p:cNvPr>
            <p:cNvSpPr txBox="1"/>
            <p:nvPr/>
          </p:nvSpPr>
          <p:spPr>
            <a:xfrm>
              <a:off x="3557705" y="96329"/>
              <a:ext cx="443241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Numerosity</a:t>
              </a: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 perception: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existing models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FA980E0-F7EF-3F2C-0F53-DB908F33AAB9}"/>
                </a:ext>
              </a:extLst>
            </p:cNvPr>
            <p:cNvGrpSpPr/>
            <p:nvPr/>
          </p:nvGrpSpPr>
          <p:grpSpPr>
            <a:xfrm>
              <a:off x="3679393" y="1100053"/>
              <a:ext cx="4697982" cy="1323107"/>
              <a:chOff x="3679393" y="1100053"/>
              <a:chExt cx="4697982" cy="1323107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A8078934-4DF9-9C78-F101-B695DA04C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9393" y="1101006"/>
                <a:ext cx="3404289" cy="1322154"/>
              </a:xfrm>
              <a:prstGeom prst="rect">
                <a:avLst/>
              </a:prstGeom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39E94EB1-BFDB-40FB-BFF7-9B17CC6E7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5987" y="1100053"/>
                <a:ext cx="1451388" cy="1322154"/>
              </a:xfrm>
              <a:prstGeom prst="rect">
                <a:avLst/>
              </a:prstGeom>
            </p:spPr>
          </p:pic>
        </p:grp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8023D44-0397-8CC2-5F85-80DDE0E81E68}"/>
              </a:ext>
            </a:extLst>
          </p:cNvPr>
          <p:cNvGrpSpPr/>
          <p:nvPr/>
        </p:nvGrpSpPr>
        <p:grpSpPr>
          <a:xfrm>
            <a:off x="181482" y="5128692"/>
            <a:ext cx="4059047" cy="1569499"/>
            <a:chOff x="181482" y="5128692"/>
            <a:chExt cx="4059047" cy="1569499"/>
          </a:xfrm>
        </p:grpSpPr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1C71E53-9964-481A-8C4E-C55377563313}"/>
                </a:ext>
              </a:extLst>
            </p:cNvPr>
            <p:cNvSpPr txBox="1"/>
            <p:nvPr/>
          </p:nvSpPr>
          <p:spPr>
            <a:xfrm>
              <a:off x="1455164" y="6205748"/>
              <a:ext cx="151168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Results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3DA76A1-0108-E1F3-8A52-B1CB6B90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482" y="5128692"/>
              <a:ext cx="4059047" cy="871041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A1BF42F6-A128-A917-31A5-54900916D310}"/>
              </a:ext>
            </a:extLst>
          </p:cNvPr>
          <p:cNvGrpSpPr/>
          <p:nvPr/>
        </p:nvGrpSpPr>
        <p:grpSpPr>
          <a:xfrm>
            <a:off x="8213531" y="467182"/>
            <a:ext cx="3554185" cy="3389676"/>
            <a:chOff x="8213531" y="467182"/>
            <a:chExt cx="3554185" cy="3389676"/>
          </a:xfrm>
        </p:grpSpPr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47F6FBED-9307-4FFE-A297-59472DBC2DD4}"/>
                </a:ext>
              </a:extLst>
            </p:cNvPr>
            <p:cNvSpPr txBox="1"/>
            <p:nvPr/>
          </p:nvSpPr>
          <p:spPr>
            <a:xfrm>
              <a:off x="8213531" y="467182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Our coarse-grained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quantum model</a:t>
              </a:r>
            </a:p>
          </p:txBody>
        </p:sp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AD73C90D-C9A6-5733-13B8-453079336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6720" y="1317419"/>
              <a:ext cx="2860996" cy="1654382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C21A127-3D27-AE5D-F6EF-246E38AE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6720" y="2971802"/>
              <a:ext cx="2860996" cy="885056"/>
            </a:xfrm>
            <a:prstGeom prst="rect">
              <a:avLst/>
            </a:prstGeom>
          </p:spPr>
        </p:pic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18E2E36-137B-E69F-276A-C32E043D66CA}"/>
              </a:ext>
            </a:extLst>
          </p:cNvPr>
          <p:cNvGrpSpPr/>
          <p:nvPr/>
        </p:nvGrpSpPr>
        <p:grpSpPr>
          <a:xfrm>
            <a:off x="8294467" y="3992180"/>
            <a:ext cx="3554185" cy="2371254"/>
            <a:chOff x="8294467" y="3992180"/>
            <a:chExt cx="3554185" cy="2371254"/>
          </a:xfrm>
        </p:grpSpPr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1AFE6A1C-E866-4CC2-A849-9BAD818E11AE}"/>
                </a:ext>
              </a:extLst>
            </p:cNvPr>
            <p:cNvSpPr txBox="1"/>
            <p:nvPr/>
          </p:nvSpPr>
          <p:spPr>
            <a:xfrm>
              <a:off x="8294467" y="3992180"/>
              <a:ext cx="355418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M</a:t>
              </a:r>
              <a:r>
                <a:rPr kumimoji="0" lang="en-GB" sz="2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ethods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2C2C4F-D49B-EB98-2684-3D56BA7F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92923" y="4646570"/>
              <a:ext cx="2674793" cy="1716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420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6BFF68C-C7DC-3732-EA1B-381AD6EFBD67}"/>
              </a:ext>
            </a:extLst>
          </p:cNvPr>
          <p:cNvSpPr txBox="1"/>
          <p:nvPr/>
        </p:nvSpPr>
        <p:spPr>
          <a:xfrm>
            <a:off x="6548483" y="4807496"/>
            <a:ext cx="49090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6400" b="1" dirty="0">
                <a:solidFill>
                  <a:schemeClr val="bg1"/>
                </a:solidFill>
                <a:latin typeface="Colibri "/>
              </a:rPr>
              <a:t>PROTOCOL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E609DE4-F214-8ED4-9B81-FE6394F630E0}"/>
              </a:ext>
            </a:extLst>
          </p:cNvPr>
          <p:cNvSpPr txBox="1"/>
          <p:nvPr/>
        </p:nvSpPr>
        <p:spPr>
          <a:xfrm>
            <a:off x="728068" y="611416"/>
            <a:ext cx="8132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bg1"/>
                </a:solidFill>
                <a:latin typeface="Colibri "/>
              </a:rPr>
              <a:t>An </a:t>
            </a:r>
            <a:r>
              <a:rPr lang="it-IT" sz="4400" b="1" dirty="0" err="1">
                <a:solidFill>
                  <a:schemeClr val="bg1"/>
                </a:solidFill>
                <a:latin typeface="Colibri "/>
              </a:rPr>
              <a:t>agnostic</a:t>
            </a:r>
            <a:r>
              <a:rPr lang="it-IT" sz="4400" b="1" dirty="0">
                <a:solidFill>
                  <a:schemeClr val="bg1"/>
                </a:solidFill>
                <a:latin typeface="Colibri "/>
              </a:rPr>
              <a:t> strategy</a:t>
            </a:r>
          </a:p>
        </p:txBody>
      </p:sp>
    </p:spTree>
    <p:extLst>
      <p:ext uri="{BB962C8B-B14F-4D97-AF65-F5344CB8AC3E}">
        <p14:creationId xmlns:p14="http://schemas.microsoft.com/office/powerpoint/2010/main" val="36642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89B8627-A82A-3DE7-B8F6-7F49F014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2" y="1479476"/>
            <a:ext cx="2660472" cy="2318802"/>
          </a:xfrm>
          <a:prstGeom prst="rect">
            <a:avLst/>
          </a:prstGeom>
          <a:scene3d>
            <a:camera prst="isometricOffAxis1Top">
              <a:rot lat="18478630" lon="3389548" rev="18490308"/>
            </a:camera>
            <a:lightRig rig="threePt" dir="t"/>
          </a:scene3d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77C9B20-78D5-B8A2-7EB2-1E1CDF1AF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76" y="1058236"/>
            <a:ext cx="2660472" cy="2318802"/>
          </a:xfrm>
          <a:prstGeom prst="rect">
            <a:avLst/>
          </a:prstGeom>
          <a:scene3d>
            <a:camera prst="isometricOffAxis1Top">
              <a:rot lat="18478630" lon="3389548" rev="18490308"/>
            </a:camera>
            <a:lightRig rig="threePt" dir="t"/>
          </a:scene3d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5707F61-544C-40DB-8B6E-EB1EEAF04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90" y="4258777"/>
            <a:ext cx="2660472" cy="2318802"/>
          </a:xfrm>
          <a:prstGeom prst="rect">
            <a:avLst/>
          </a:prstGeom>
          <a:scene3d>
            <a:camera prst="isometricOffAxis1Top">
              <a:rot lat="18478630" lon="3389548" rev="18490308"/>
            </a:camera>
            <a:lightRig rig="threePt" dir="t"/>
          </a:scene3d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A94759C-0712-E953-5539-D400D8FC2B58}"/>
              </a:ext>
            </a:extLst>
          </p:cNvPr>
          <p:cNvSpPr txBox="1"/>
          <p:nvPr/>
        </p:nvSpPr>
        <p:spPr>
          <a:xfrm>
            <a:off x="3084742" y="1992546"/>
            <a:ext cx="167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N=2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200 </a:t>
            </a:r>
            <a:r>
              <a:rPr lang="it-IT" b="1" dirty="0" err="1">
                <a:solidFill>
                  <a:schemeClr val="bg1"/>
                </a:solidFill>
              </a:rPr>
              <a:t>trajectories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4FFAE15-F5D4-D0FF-ECA1-AAC53CA10715}"/>
              </a:ext>
            </a:extLst>
          </p:cNvPr>
          <p:cNvSpPr txBox="1"/>
          <p:nvPr/>
        </p:nvSpPr>
        <p:spPr>
          <a:xfrm>
            <a:off x="3084742" y="3274380"/>
            <a:ext cx="167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N=…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200 </a:t>
            </a:r>
            <a:r>
              <a:rPr lang="it-IT" b="1" dirty="0" err="1">
                <a:solidFill>
                  <a:schemeClr val="bg1"/>
                </a:solidFill>
              </a:rPr>
              <a:t>trajectories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FE0D254-A76F-10C5-71F3-81D0861A635F}"/>
              </a:ext>
            </a:extLst>
          </p:cNvPr>
          <p:cNvSpPr txBox="1"/>
          <p:nvPr/>
        </p:nvSpPr>
        <p:spPr>
          <a:xfrm>
            <a:off x="3084743" y="5258579"/>
            <a:ext cx="1676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N= 9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200 </a:t>
            </a:r>
            <a:r>
              <a:rPr lang="it-IT" b="1" dirty="0" err="1">
                <a:solidFill>
                  <a:schemeClr val="bg1"/>
                </a:solidFill>
              </a:rPr>
              <a:t>trajectories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20009F82-7F78-1248-81AD-AB5A76024902}"/>
              </a:ext>
            </a:extLst>
          </p:cNvPr>
          <p:cNvSpPr txBox="1"/>
          <p:nvPr/>
        </p:nvSpPr>
        <p:spPr>
          <a:xfrm>
            <a:off x="495808" y="209723"/>
            <a:ext cx="11526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1 – </a:t>
            </a:r>
            <a:r>
              <a:rPr lang="it-IT" sz="2800" b="1" dirty="0" err="1">
                <a:solidFill>
                  <a:schemeClr val="bg1"/>
                </a:solidFill>
              </a:rPr>
              <a:t>Spectral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analysis</a:t>
            </a:r>
            <a:r>
              <a:rPr lang="it-IT" sz="2800" b="1" dirty="0">
                <a:solidFill>
                  <a:schemeClr val="bg1"/>
                </a:solidFill>
              </a:rPr>
              <a:t> of time-</a:t>
            </a:r>
            <a:r>
              <a:rPr lang="it-IT" sz="2800" b="1" dirty="0" err="1">
                <a:solidFill>
                  <a:schemeClr val="bg1"/>
                </a:solidFill>
              </a:rPr>
              <a:t>evolving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magnetization</a:t>
            </a:r>
            <a:r>
              <a:rPr lang="it-IT" sz="2800" b="1" dirty="0">
                <a:solidFill>
                  <a:schemeClr val="bg1"/>
                </a:solidFill>
              </a:rPr>
              <a:t>+ </a:t>
            </a:r>
            <a:r>
              <a:rPr lang="it-IT" sz="2800" b="1" dirty="0" err="1">
                <a:solidFill>
                  <a:schemeClr val="bg1"/>
                </a:solidFill>
              </a:rPr>
              <a:t>spatial</a:t>
            </a:r>
            <a:r>
              <a:rPr lang="it-IT" sz="2800" b="1" dirty="0">
                <a:solidFill>
                  <a:schemeClr val="bg1"/>
                </a:solidFill>
              </a:rPr>
              <a:t> ave </a:t>
            </a:r>
            <a:r>
              <a:rPr lang="it-IT" sz="2800" b="1" dirty="0" err="1">
                <a:solidFill>
                  <a:schemeClr val="bg1"/>
                </a:solidFill>
              </a:rPr>
              <a:t>across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sites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36" name="Parentesi graffa chiusa 35">
            <a:extLst>
              <a:ext uri="{FF2B5EF4-FFF2-40B4-BE49-F238E27FC236}">
                <a16:creationId xmlns:a16="http://schemas.microsoft.com/office/drawing/2014/main" id="{466FBAFB-586C-EF48-639F-3B6B00569100}"/>
              </a:ext>
            </a:extLst>
          </p:cNvPr>
          <p:cNvSpPr/>
          <p:nvPr/>
        </p:nvSpPr>
        <p:spPr>
          <a:xfrm>
            <a:off x="2914389" y="1823213"/>
            <a:ext cx="184935" cy="1130157"/>
          </a:xfrm>
          <a:prstGeom prst="rightBrace">
            <a:avLst>
              <a:gd name="adj1" fmla="val 56404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7" name="Parentesi graffa chiusa 36">
            <a:extLst>
              <a:ext uri="{FF2B5EF4-FFF2-40B4-BE49-F238E27FC236}">
                <a16:creationId xmlns:a16="http://schemas.microsoft.com/office/drawing/2014/main" id="{B9FD1312-FA26-0B19-940E-8220D904C78B}"/>
              </a:ext>
            </a:extLst>
          </p:cNvPr>
          <p:cNvSpPr/>
          <p:nvPr/>
        </p:nvSpPr>
        <p:spPr>
          <a:xfrm>
            <a:off x="2888873" y="3291768"/>
            <a:ext cx="184935" cy="1130157"/>
          </a:xfrm>
          <a:prstGeom prst="rightBrace">
            <a:avLst>
              <a:gd name="adj1" fmla="val 56404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8" name="Parentesi graffa chiusa 37">
            <a:extLst>
              <a:ext uri="{FF2B5EF4-FFF2-40B4-BE49-F238E27FC236}">
                <a16:creationId xmlns:a16="http://schemas.microsoft.com/office/drawing/2014/main" id="{03623665-AF94-A7EC-748A-8BD2B21259A8}"/>
              </a:ext>
            </a:extLst>
          </p:cNvPr>
          <p:cNvSpPr/>
          <p:nvPr/>
        </p:nvSpPr>
        <p:spPr>
          <a:xfrm>
            <a:off x="2926745" y="5016665"/>
            <a:ext cx="184935" cy="1130157"/>
          </a:xfrm>
          <a:prstGeom prst="rightBrace">
            <a:avLst>
              <a:gd name="adj1" fmla="val 56404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C8905F5F-5E11-4A68-5C96-D1215F263A3B}"/>
              </a:ext>
            </a:extLst>
          </p:cNvPr>
          <p:cNvSpPr txBox="1"/>
          <p:nvPr/>
        </p:nvSpPr>
        <p:spPr>
          <a:xfrm>
            <a:off x="287884" y="3556297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</a:rPr>
              <a:t>……………………..</a:t>
            </a:r>
            <a:endParaRPr lang="it-IT" b="1" dirty="0">
              <a:solidFill>
                <a:schemeClr val="bg1"/>
              </a:solidFill>
            </a:endParaRP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FDCC2EE4-5C1B-7379-5124-811AA6DF0866}"/>
              </a:ext>
            </a:extLst>
          </p:cNvPr>
          <p:cNvGrpSpPr/>
          <p:nvPr/>
        </p:nvGrpSpPr>
        <p:grpSpPr>
          <a:xfrm>
            <a:off x="4828940" y="1592380"/>
            <a:ext cx="3465725" cy="3771087"/>
            <a:chOff x="4828940" y="1592380"/>
            <a:chExt cx="3465725" cy="3771087"/>
          </a:xfrm>
        </p:grpSpPr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D5437536-129A-B2D7-52F9-43C6AF6604AC}"/>
                </a:ext>
              </a:extLst>
            </p:cNvPr>
            <p:cNvSpPr txBox="1"/>
            <p:nvPr/>
          </p:nvSpPr>
          <p:spPr>
            <a:xfrm>
              <a:off x="4869472" y="1592380"/>
              <a:ext cx="34238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>
                  <a:solidFill>
                    <a:schemeClr val="bg1"/>
                  </a:solidFill>
                </a:rPr>
                <a:t>t-</a:t>
              </a:r>
              <a:r>
                <a:rPr lang="it-IT" sz="2400" b="1" dirty="0" err="1">
                  <a:solidFill>
                    <a:schemeClr val="bg1"/>
                  </a:solidFill>
                </a:rPr>
                <a:t>evolving</a:t>
              </a:r>
              <a:r>
                <a:rPr lang="it-IT" sz="2400" b="1" dirty="0">
                  <a:solidFill>
                    <a:schemeClr val="bg1"/>
                  </a:solidFill>
                </a:rPr>
                <a:t> </a:t>
              </a:r>
              <a:r>
                <a:rPr lang="it-IT" sz="2400" b="1" dirty="0" err="1">
                  <a:solidFill>
                    <a:schemeClr val="bg1"/>
                  </a:solidFill>
                </a:rPr>
                <a:t>magnetization</a:t>
              </a:r>
              <a:r>
                <a:rPr lang="it-IT" sz="2400" b="1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B0116224-B224-64FC-80DC-AFFC49582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28940" y="2160297"/>
              <a:ext cx="3465725" cy="3203170"/>
            </a:xfrm>
            <a:prstGeom prst="rect">
              <a:avLst/>
            </a:prstGeom>
          </p:spPr>
        </p:pic>
      </p:grp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AE8FF68-8B0F-AD60-4A23-F02E6647622C}"/>
              </a:ext>
            </a:extLst>
          </p:cNvPr>
          <p:cNvSpPr/>
          <p:nvPr/>
        </p:nvSpPr>
        <p:spPr>
          <a:xfrm>
            <a:off x="5560940" y="236177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EBA291A-E3BE-A170-304C-0866CBB56BCC}"/>
              </a:ext>
            </a:extLst>
          </p:cNvPr>
          <p:cNvSpPr/>
          <p:nvPr/>
        </p:nvSpPr>
        <p:spPr>
          <a:xfrm>
            <a:off x="5560940" y="249527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CC97170-F969-633D-A626-5E459D4899CA}"/>
              </a:ext>
            </a:extLst>
          </p:cNvPr>
          <p:cNvSpPr/>
          <p:nvPr/>
        </p:nvSpPr>
        <p:spPr>
          <a:xfrm>
            <a:off x="5560940" y="302929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F45B8D0-CD71-C654-83A4-70DABB084BB7}"/>
              </a:ext>
            </a:extLst>
          </p:cNvPr>
          <p:cNvSpPr/>
          <p:nvPr/>
        </p:nvSpPr>
        <p:spPr>
          <a:xfrm>
            <a:off x="5560940" y="356331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7F40297-DD7D-0A37-0D23-1659B997DB9F}"/>
              </a:ext>
            </a:extLst>
          </p:cNvPr>
          <p:cNvSpPr/>
          <p:nvPr/>
        </p:nvSpPr>
        <p:spPr>
          <a:xfrm>
            <a:off x="5560940" y="383032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8169D24-124A-2E01-A795-605E6D063BD8}"/>
              </a:ext>
            </a:extLst>
          </p:cNvPr>
          <p:cNvSpPr/>
          <p:nvPr/>
        </p:nvSpPr>
        <p:spPr>
          <a:xfrm>
            <a:off x="5560940" y="396383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5FA600B2-0F1A-85BA-ADE9-E2258519F236}"/>
              </a:ext>
            </a:extLst>
          </p:cNvPr>
          <p:cNvSpPr/>
          <p:nvPr/>
        </p:nvSpPr>
        <p:spPr>
          <a:xfrm>
            <a:off x="5560940" y="409733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0D885E2A-8A20-4D4E-EB36-079FA43DFE53}"/>
              </a:ext>
            </a:extLst>
          </p:cNvPr>
          <p:cNvSpPr/>
          <p:nvPr/>
        </p:nvSpPr>
        <p:spPr>
          <a:xfrm>
            <a:off x="5560940" y="423084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E414374-D759-A0C5-1A36-EEEFA6016C55}"/>
              </a:ext>
            </a:extLst>
          </p:cNvPr>
          <p:cNvSpPr/>
          <p:nvPr/>
        </p:nvSpPr>
        <p:spPr>
          <a:xfrm>
            <a:off x="5560940" y="436434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8F84E5DD-D4C2-5674-B470-B2F38703E256}"/>
              </a:ext>
            </a:extLst>
          </p:cNvPr>
          <p:cNvSpPr/>
          <p:nvPr/>
        </p:nvSpPr>
        <p:spPr>
          <a:xfrm>
            <a:off x="5560940" y="449785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985BB89-83B3-0B17-9F68-06C2F0010D53}"/>
              </a:ext>
            </a:extLst>
          </p:cNvPr>
          <p:cNvSpPr/>
          <p:nvPr/>
        </p:nvSpPr>
        <p:spPr>
          <a:xfrm>
            <a:off x="5560940" y="463136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08ED8D18-9F72-B1E7-39E4-43D6621F0637}"/>
              </a:ext>
            </a:extLst>
          </p:cNvPr>
          <p:cNvSpPr/>
          <p:nvPr/>
        </p:nvSpPr>
        <p:spPr>
          <a:xfrm>
            <a:off x="5560940" y="262878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9A041DC2-808A-82A8-F521-A714CE4205EA}"/>
              </a:ext>
            </a:extLst>
          </p:cNvPr>
          <p:cNvSpPr/>
          <p:nvPr/>
        </p:nvSpPr>
        <p:spPr>
          <a:xfrm>
            <a:off x="5560940" y="329630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CF659C9A-FA98-56D8-8FAB-C9AA86F734D6}"/>
              </a:ext>
            </a:extLst>
          </p:cNvPr>
          <p:cNvSpPr/>
          <p:nvPr/>
        </p:nvSpPr>
        <p:spPr>
          <a:xfrm>
            <a:off x="5560940" y="289579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4BF07867-5F43-7879-5623-65D7B9B7B9AC}"/>
              </a:ext>
            </a:extLst>
          </p:cNvPr>
          <p:cNvSpPr/>
          <p:nvPr/>
        </p:nvSpPr>
        <p:spPr>
          <a:xfrm>
            <a:off x="5560940" y="316280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79C49303-814D-B229-AF0A-377B559A75B3}"/>
              </a:ext>
            </a:extLst>
          </p:cNvPr>
          <p:cNvSpPr/>
          <p:nvPr/>
        </p:nvSpPr>
        <p:spPr>
          <a:xfrm>
            <a:off x="5560940" y="342981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64F68005-AF7D-AC3C-EF6A-9731453038F1}"/>
              </a:ext>
            </a:extLst>
          </p:cNvPr>
          <p:cNvSpPr/>
          <p:nvPr/>
        </p:nvSpPr>
        <p:spPr>
          <a:xfrm>
            <a:off x="5560940" y="3696820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10E9062A-220F-31C6-49F9-06FF978316E8}"/>
              </a:ext>
            </a:extLst>
          </p:cNvPr>
          <p:cNvSpPr/>
          <p:nvPr/>
        </p:nvSpPr>
        <p:spPr>
          <a:xfrm>
            <a:off x="5560940" y="2762285"/>
            <a:ext cx="2555251" cy="96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chemeClr val="bg1"/>
              </a:solidFill>
            </a:endParaRPr>
          </a:p>
        </p:txBody>
      </p: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B434A455-12B6-561C-AEAA-984FED2FC9F9}"/>
              </a:ext>
            </a:extLst>
          </p:cNvPr>
          <p:cNvGrpSpPr/>
          <p:nvPr/>
        </p:nvGrpSpPr>
        <p:grpSpPr>
          <a:xfrm>
            <a:off x="8604316" y="1294946"/>
            <a:ext cx="3417853" cy="4061597"/>
            <a:chOff x="8604316" y="1294946"/>
            <a:chExt cx="3417853" cy="4061597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F8AE4281-81FC-6B99-7D07-54955A81D201}"/>
                </a:ext>
              </a:extLst>
            </p:cNvPr>
            <p:cNvSpPr txBox="1"/>
            <p:nvPr/>
          </p:nvSpPr>
          <p:spPr>
            <a:xfrm>
              <a:off x="8604316" y="1294946"/>
              <a:ext cx="312917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solidFill>
                    <a:schemeClr val="bg1"/>
                  </a:solidFill>
                </a:rPr>
                <a:t>Fourier </a:t>
              </a:r>
              <a:r>
                <a:rPr lang="it-IT" sz="2400" b="1" dirty="0" err="1">
                  <a:solidFill>
                    <a:schemeClr val="bg1"/>
                  </a:solidFill>
                </a:rPr>
                <a:t>analysis</a:t>
              </a:r>
              <a:endParaRPr lang="it-IT" sz="2400" b="1" dirty="0">
                <a:solidFill>
                  <a:schemeClr val="bg1"/>
                </a:solidFill>
              </a:endParaRPr>
            </a:p>
            <a:p>
              <a:r>
                <a:rPr lang="it-IT" sz="2400" b="1" dirty="0">
                  <a:solidFill>
                    <a:prstClr val="white"/>
                  </a:solidFill>
                </a:rPr>
                <a:t>@each </a:t>
              </a:r>
              <a:r>
                <a:rPr lang="it-IT" sz="2400" b="1" dirty="0" err="1">
                  <a:solidFill>
                    <a:prstClr val="white"/>
                  </a:solidFill>
                </a:rPr>
                <a:t>spatial</a:t>
              </a:r>
              <a:r>
                <a:rPr lang="it-IT" sz="2400" b="1" dirty="0">
                  <a:solidFill>
                    <a:prstClr val="white"/>
                  </a:solidFill>
                </a:rPr>
                <a:t> site</a:t>
              </a:r>
            </a:p>
            <a:p>
              <a:endParaRPr lang="it-IT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5F8677F4-C4ED-5575-9999-A1CE59632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05623" y="2153531"/>
              <a:ext cx="3416546" cy="3203012"/>
            </a:xfrm>
            <a:prstGeom prst="rect">
              <a:avLst/>
            </a:prstGeom>
          </p:spPr>
        </p:pic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61FBB76C-14E9-1F32-12BA-A80C71687011}"/>
              </a:ext>
            </a:extLst>
          </p:cNvPr>
          <p:cNvGrpSpPr/>
          <p:nvPr/>
        </p:nvGrpSpPr>
        <p:grpSpPr>
          <a:xfrm>
            <a:off x="8600685" y="2148401"/>
            <a:ext cx="3416546" cy="3782695"/>
            <a:chOff x="8605623" y="2162475"/>
            <a:chExt cx="3416546" cy="3782695"/>
          </a:xfrm>
        </p:grpSpPr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F0C6C137-B421-E663-48AA-310FDFA33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05623" y="2162475"/>
              <a:ext cx="3416546" cy="3200992"/>
            </a:xfrm>
            <a:prstGeom prst="rect">
              <a:avLst/>
            </a:prstGeom>
          </p:spPr>
        </p:pic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D5067EFB-AD2F-30E5-F5AC-81F9CAE24B81}"/>
                </a:ext>
              </a:extLst>
            </p:cNvPr>
            <p:cNvSpPr txBox="1"/>
            <p:nvPr/>
          </p:nvSpPr>
          <p:spPr>
            <a:xfrm>
              <a:off x="8633458" y="5483505"/>
              <a:ext cx="29841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averaged</a:t>
              </a:r>
              <a:r>
                <a:rPr kumimoji="0" 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it-IT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across</a:t>
              </a:r>
              <a:r>
                <a:rPr kumimoji="0" 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it-IT" sz="2400" b="1" dirty="0" err="1">
                  <a:solidFill>
                    <a:prstClr val="white"/>
                  </a:solidFill>
                  <a:latin typeface="Calibri" panose="020F0502020204030204"/>
                </a:rPr>
                <a:t>sites</a:t>
              </a:r>
              <a:endPara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03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D78D838-BC24-7DC7-9508-C88659C0E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89" y="938703"/>
            <a:ext cx="2660472" cy="2318802"/>
          </a:xfrm>
          <a:prstGeom prst="rect">
            <a:avLst/>
          </a:prstGeom>
          <a:scene3d>
            <a:camera prst="isometricOffAxis1Top">
              <a:rot lat="18478630" lon="3389548" rev="18490308"/>
            </a:camera>
            <a:lightRig rig="threePt" dir="t"/>
          </a:scene3d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F6FFBA3-A327-9A97-B11D-2E1263E4D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90" y="456853"/>
            <a:ext cx="2660472" cy="2318802"/>
          </a:xfrm>
          <a:prstGeom prst="rect">
            <a:avLst/>
          </a:prstGeom>
          <a:scene3d>
            <a:camera prst="isometricOffAxis1Top">
              <a:rot lat="18478630" lon="3389548" rev="18490308"/>
            </a:camera>
            <a:lightRig rig="threePt" dir="t"/>
          </a:scene3d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17F8F4F-8A80-581B-D2E8-BA4253D8FF42}"/>
              </a:ext>
            </a:extLst>
          </p:cNvPr>
          <p:cNvSpPr txBox="1"/>
          <p:nvPr/>
        </p:nvSpPr>
        <p:spPr>
          <a:xfrm>
            <a:off x="3745139" y="1512377"/>
            <a:ext cx="167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>
                <a:solidFill>
                  <a:schemeClr val="bg1"/>
                </a:solidFill>
              </a:rPr>
              <a:t>Example</a:t>
            </a:r>
            <a:r>
              <a:rPr lang="it-IT" b="1" dirty="0">
                <a:solidFill>
                  <a:schemeClr val="bg1"/>
                </a:solidFill>
              </a:rPr>
              <a:t>: N=2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200 </a:t>
            </a:r>
            <a:r>
              <a:rPr lang="it-IT" b="1" dirty="0" err="1">
                <a:solidFill>
                  <a:schemeClr val="bg1"/>
                </a:solidFill>
              </a:rPr>
              <a:t>trajectories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DF8B839-8C27-1AFF-5627-9A1514119272}"/>
              </a:ext>
            </a:extLst>
          </p:cNvPr>
          <p:cNvSpPr txBox="1"/>
          <p:nvPr/>
        </p:nvSpPr>
        <p:spPr>
          <a:xfrm>
            <a:off x="448090" y="230546"/>
            <a:ext cx="8954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2 – Template building: </a:t>
            </a:r>
            <a:r>
              <a:rPr lang="it-IT" sz="2800" b="1" dirty="0" err="1">
                <a:solidFill>
                  <a:schemeClr val="bg1"/>
                </a:solidFill>
              </a:rPr>
              <a:t>Average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spectrum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across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trajectories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787406C-3C16-D540-1743-EF5650EC2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166" y="938703"/>
            <a:ext cx="3086460" cy="23188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Parentesi graffa chiusa 10">
            <a:extLst>
              <a:ext uri="{FF2B5EF4-FFF2-40B4-BE49-F238E27FC236}">
                <a16:creationId xmlns:a16="http://schemas.microsoft.com/office/drawing/2014/main" id="{DDF78FDC-BFD1-1F22-7757-D317A20C4750}"/>
              </a:ext>
            </a:extLst>
          </p:cNvPr>
          <p:cNvSpPr/>
          <p:nvPr/>
        </p:nvSpPr>
        <p:spPr>
          <a:xfrm>
            <a:off x="3130771" y="5185667"/>
            <a:ext cx="184935" cy="1130157"/>
          </a:xfrm>
          <a:prstGeom prst="rightBrace">
            <a:avLst>
              <a:gd name="adj1" fmla="val 56404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A6FAC17-0427-A13A-DCB1-C3681AF64683}"/>
              </a:ext>
            </a:extLst>
          </p:cNvPr>
          <p:cNvSpPr txBox="1"/>
          <p:nvPr/>
        </p:nvSpPr>
        <p:spPr>
          <a:xfrm>
            <a:off x="3259836" y="5462428"/>
            <a:ext cx="167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>
                <a:solidFill>
                  <a:schemeClr val="bg1"/>
                </a:solidFill>
              </a:rPr>
              <a:t>Example</a:t>
            </a:r>
            <a:r>
              <a:rPr lang="it-IT" b="1" dirty="0">
                <a:solidFill>
                  <a:schemeClr val="bg1"/>
                </a:solidFill>
              </a:rPr>
              <a:t>: N=8</a:t>
            </a:r>
          </a:p>
          <a:p>
            <a:pPr algn="ctr"/>
            <a:r>
              <a:rPr lang="it-IT" b="1" dirty="0">
                <a:solidFill>
                  <a:schemeClr val="bg1"/>
                </a:solidFill>
              </a:rPr>
              <a:t>200 </a:t>
            </a:r>
            <a:r>
              <a:rPr lang="it-IT" b="1" dirty="0" err="1">
                <a:solidFill>
                  <a:schemeClr val="bg1"/>
                </a:solidFill>
              </a:rPr>
              <a:t>trajectories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97E3B37-28D4-E7FD-CBF5-8EEDCC91D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61" y="4576669"/>
            <a:ext cx="2660472" cy="2318802"/>
          </a:xfrm>
          <a:prstGeom prst="rect">
            <a:avLst/>
          </a:prstGeom>
          <a:scene3d>
            <a:camera prst="isometricOffAxis1Top">
              <a:rot lat="18478630" lon="3389548" rev="18490308"/>
            </a:camera>
            <a:lightRig rig="threePt" dir="t"/>
          </a:scene3d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2E7DDE4-BC37-5A1D-7DAC-FA91BF3A821A}"/>
              </a:ext>
            </a:extLst>
          </p:cNvPr>
          <p:cNvSpPr txBox="1"/>
          <p:nvPr/>
        </p:nvSpPr>
        <p:spPr>
          <a:xfrm>
            <a:off x="522347" y="4180597"/>
            <a:ext cx="3704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3 – Library of templates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Parentesi graffa chiusa 15">
            <a:extLst>
              <a:ext uri="{FF2B5EF4-FFF2-40B4-BE49-F238E27FC236}">
                <a16:creationId xmlns:a16="http://schemas.microsoft.com/office/drawing/2014/main" id="{8CB4CD12-99F6-3B2D-055B-029EEE34F8B2}"/>
              </a:ext>
            </a:extLst>
          </p:cNvPr>
          <p:cNvSpPr/>
          <p:nvPr/>
        </p:nvSpPr>
        <p:spPr>
          <a:xfrm>
            <a:off x="3393403" y="1337024"/>
            <a:ext cx="184935" cy="1130157"/>
          </a:xfrm>
          <a:prstGeom prst="rightBrace">
            <a:avLst>
              <a:gd name="adj1" fmla="val 56404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03BDEAD2-7487-5EE0-85FE-C85FF1C575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9885" y="4346898"/>
            <a:ext cx="3185239" cy="228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D6957E6-91C1-B2C2-3368-740896717C37}"/>
              </a:ext>
            </a:extLst>
          </p:cNvPr>
          <p:cNvSpPr/>
          <p:nvPr/>
        </p:nvSpPr>
        <p:spPr>
          <a:xfrm>
            <a:off x="629920" y="751839"/>
            <a:ext cx="10901680" cy="5872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2E6869D-A6E0-A77E-0F70-7086A9BBB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E536CB4-D25F-FCAD-B059-0FE075546F4E}"/>
              </a:ext>
            </a:extLst>
          </p:cNvPr>
          <p:cNvSpPr txBox="1"/>
          <p:nvPr/>
        </p:nvSpPr>
        <p:spPr>
          <a:xfrm>
            <a:off x="542064" y="137796"/>
            <a:ext cx="10146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4 – </a:t>
            </a:r>
            <a:r>
              <a:rPr lang="it-IT" sz="2800" b="1" dirty="0" err="1">
                <a:solidFill>
                  <a:schemeClr val="bg1"/>
                </a:solidFill>
              </a:rPr>
              <a:t>Towards</a:t>
            </a:r>
            <a:r>
              <a:rPr lang="it-IT" sz="2800" b="1" dirty="0">
                <a:solidFill>
                  <a:schemeClr val="bg1"/>
                </a:solidFill>
              </a:rPr>
              <a:t> decoding: template matching via maximum </a:t>
            </a:r>
            <a:r>
              <a:rPr lang="it-IT" sz="2800" b="1" dirty="0" err="1">
                <a:solidFill>
                  <a:schemeClr val="bg1"/>
                </a:solidFill>
              </a:rPr>
              <a:t>correlation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D1A2E45-F9DD-E86A-4F2B-78AC397A1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09D4780-0680-D459-F044-3F19D8404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687A123-AF01-231A-B096-D1B806D4B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FE2EB56-C9B1-095B-00B2-CD755329B5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2D1E7C4-8B2A-A216-7C5C-CE5EEA9DA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CB0109D-31DB-E378-0AA8-5425516FAF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8FB9E57-357D-750F-604A-9826B9759C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C38E815-5B11-C3C9-AB21-1FFA21FC96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5240" y="655954"/>
            <a:ext cx="12192000" cy="606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3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33D7BEB-4F7C-98F8-9B99-E3717944EBED}"/>
              </a:ext>
            </a:extLst>
          </p:cNvPr>
          <p:cNvSpPr txBox="1"/>
          <p:nvPr/>
        </p:nvSpPr>
        <p:spPr>
          <a:xfrm>
            <a:off x="403446" y="219402"/>
            <a:ext cx="5722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5 – </a:t>
            </a:r>
            <a:r>
              <a:rPr lang="it-IT" sz="2800" b="1" dirty="0" err="1">
                <a:solidFill>
                  <a:schemeClr val="bg1"/>
                </a:solidFill>
              </a:rPr>
              <a:t>Error</a:t>
            </a:r>
            <a:r>
              <a:rPr lang="it-IT" sz="2800" b="1" dirty="0">
                <a:solidFill>
                  <a:schemeClr val="bg1"/>
                </a:solidFill>
              </a:rPr>
              <a:t> estimate: </a:t>
            </a:r>
            <a:r>
              <a:rPr lang="it-IT" sz="2800" b="1" dirty="0" err="1">
                <a:solidFill>
                  <a:schemeClr val="bg1"/>
                </a:solidFill>
              </a:rPr>
              <a:t>confusion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matrix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AFB11DB-1D7C-F5DD-72B9-A68107A16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003" y="822148"/>
            <a:ext cx="6438135" cy="581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59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7A9AD9-BE7C-9123-21AF-DCDD9B75CE58}"/>
              </a:ext>
            </a:extLst>
          </p:cNvPr>
          <p:cNvSpPr txBox="1"/>
          <p:nvPr/>
        </p:nvSpPr>
        <p:spPr>
          <a:xfrm>
            <a:off x="416560" y="167958"/>
            <a:ext cx="10993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6 – Estimate </a:t>
            </a:r>
            <a:r>
              <a:rPr lang="it-IT" sz="2800" b="1" dirty="0" err="1">
                <a:solidFill>
                  <a:schemeClr val="bg1"/>
                </a:solidFill>
              </a:rPr>
              <a:t>judgment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noisiness</a:t>
            </a:r>
            <a:r>
              <a:rPr lang="it-IT" sz="2800" b="1" dirty="0">
                <a:solidFill>
                  <a:schemeClr val="bg1"/>
                </a:solidFill>
              </a:rPr>
              <a:t>: 2-Alternative </a:t>
            </a:r>
            <a:r>
              <a:rPr lang="it-IT" sz="2800" b="1" dirty="0" err="1">
                <a:solidFill>
                  <a:schemeClr val="bg1"/>
                </a:solidFill>
              </a:rPr>
              <a:t>Forced</a:t>
            </a:r>
            <a:r>
              <a:rPr lang="it-IT" sz="2800" b="1" dirty="0">
                <a:solidFill>
                  <a:schemeClr val="bg1"/>
                </a:solidFill>
              </a:rPr>
              <a:t> Choice (2AFC) </a:t>
            </a:r>
          </a:p>
          <a:p>
            <a:pPr algn="ctr"/>
            <a:r>
              <a:rPr lang="it-IT" sz="2800" b="1" dirty="0">
                <a:solidFill>
                  <a:schemeClr val="bg1"/>
                </a:solidFill>
              </a:rPr>
              <a:t>          i.e. </a:t>
            </a:r>
            <a:r>
              <a:rPr lang="it-IT" sz="2800" b="1" dirty="0" err="1">
                <a:solidFill>
                  <a:schemeClr val="bg1"/>
                </a:solidFill>
              </a:rPr>
              <a:t>how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many</a:t>
            </a:r>
            <a:r>
              <a:rPr lang="it-IT" sz="2800" b="1" dirty="0">
                <a:solidFill>
                  <a:schemeClr val="bg1"/>
                </a:solidFill>
              </a:rPr>
              <a:t> times a </a:t>
            </a:r>
            <a:r>
              <a:rPr lang="it-IT" sz="2800" b="1" dirty="0" err="1">
                <a:solidFill>
                  <a:schemeClr val="bg1"/>
                </a:solidFill>
              </a:rPr>
              <a:t>stimulus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wins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competition</a:t>
            </a:r>
            <a:r>
              <a:rPr lang="it-IT" sz="2800" b="1" dirty="0">
                <a:solidFill>
                  <a:schemeClr val="bg1"/>
                </a:solidFill>
              </a:rPr>
              <a:t> vs. </a:t>
            </a:r>
            <a:r>
              <a:rPr lang="it-IT" sz="2800" b="1" dirty="0" err="1">
                <a:solidFill>
                  <a:schemeClr val="bg1"/>
                </a:solidFill>
              </a:rPr>
              <a:t>its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numerosity</a:t>
            </a:r>
            <a:endParaRPr lang="it-IT" b="1" dirty="0">
              <a:solidFill>
                <a:schemeClr val="bg1"/>
              </a:solidFill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6519F3AD-FA8C-3441-7FE7-8EE187166A2E}"/>
              </a:ext>
            </a:extLst>
          </p:cNvPr>
          <p:cNvGrpSpPr/>
          <p:nvPr/>
        </p:nvGrpSpPr>
        <p:grpSpPr>
          <a:xfrm>
            <a:off x="918509" y="2613137"/>
            <a:ext cx="3625327" cy="2065468"/>
            <a:chOff x="908349" y="1881617"/>
            <a:chExt cx="3625327" cy="206546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B25DA085-5A1C-388E-256D-4F84D264E254}"/>
                </a:ext>
              </a:extLst>
            </p:cNvPr>
            <p:cNvSpPr/>
            <p:nvPr/>
          </p:nvSpPr>
          <p:spPr>
            <a:xfrm>
              <a:off x="908349" y="18816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6A5F7A6E-487A-5460-CA1B-66A92EA5A9FF}"/>
                </a:ext>
              </a:extLst>
            </p:cNvPr>
            <p:cNvSpPr/>
            <p:nvPr/>
          </p:nvSpPr>
          <p:spPr>
            <a:xfrm>
              <a:off x="2690543" y="28791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DF845171-1185-7247-B2B0-6C5A8031FB8C}"/>
                </a:ext>
              </a:extLst>
            </p:cNvPr>
            <p:cNvSpPr/>
            <p:nvPr/>
          </p:nvSpPr>
          <p:spPr>
            <a:xfrm>
              <a:off x="3413760" y="236220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72C95398-208E-2241-391D-EA47CC8E7D95}"/>
                </a:ext>
              </a:extLst>
            </p:cNvPr>
            <p:cNvSpPr/>
            <p:nvPr/>
          </p:nvSpPr>
          <p:spPr>
            <a:xfrm>
              <a:off x="3864180" y="277177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DC059DC6-3FBC-E0A9-C50D-9B13A3A9CB24}"/>
                </a:ext>
              </a:extLst>
            </p:cNvPr>
            <p:cNvSpPr/>
            <p:nvPr/>
          </p:nvSpPr>
          <p:spPr>
            <a:xfrm>
              <a:off x="3228022" y="314325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5AD1DCFE-9555-39EF-2C6D-8731058363F6}"/>
                </a:ext>
              </a:extLst>
            </p:cNvPr>
            <p:cNvSpPr/>
            <p:nvPr/>
          </p:nvSpPr>
          <p:spPr>
            <a:xfrm>
              <a:off x="1764848" y="2586037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D4F67C7F-E764-6F26-8BBB-736349EACC7E}"/>
              </a:ext>
            </a:extLst>
          </p:cNvPr>
          <p:cNvGrpSpPr/>
          <p:nvPr/>
        </p:nvGrpSpPr>
        <p:grpSpPr>
          <a:xfrm>
            <a:off x="918508" y="2613137"/>
            <a:ext cx="3625327" cy="2065468"/>
            <a:chOff x="847389" y="510017"/>
            <a:chExt cx="3625327" cy="2065468"/>
          </a:xfrm>
        </p:grpSpPr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B67FAB82-AAAF-6CB1-7780-3C2ED21C227F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Ovale 19">
              <a:extLst>
                <a:ext uri="{FF2B5EF4-FFF2-40B4-BE49-F238E27FC236}">
                  <a16:creationId xmlns:a16="http://schemas.microsoft.com/office/drawing/2014/main" id="{D97A8C5B-1F12-AFA2-CF6C-5EE071FFF04F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861CCB2A-B00A-3400-598A-829975E55BE5}"/>
                </a:ext>
              </a:extLst>
            </p:cNvPr>
            <p:cNvSpPr/>
            <p:nvPr/>
          </p:nvSpPr>
          <p:spPr>
            <a:xfrm>
              <a:off x="3373433" y="1332243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Ovale 21">
              <a:extLst>
                <a:ext uri="{FF2B5EF4-FFF2-40B4-BE49-F238E27FC236}">
                  <a16:creationId xmlns:a16="http://schemas.microsoft.com/office/drawing/2014/main" id="{9FE91032-0A44-7F06-5DDA-D4D9A53A6EFB}"/>
                </a:ext>
              </a:extLst>
            </p:cNvPr>
            <p:cNvSpPr/>
            <p:nvPr/>
          </p:nvSpPr>
          <p:spPr>
            <a:xfrm>
              <a:off x="3919762" y="1585912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8E2D5FE6-D4D7-E24E-76F0-813C39D5CD7C}"/>
                </a:ext>
              </a:extLst>
            </p:cNvPr>
            <p:cNvSpPr/>
            <p:nvPr/>
          </p:nvSpPr>
          <p:spPr>
            <a:xfrm>
              <a:off x="3017101" y="915491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Ovale 23">
              <a:extLst>
                <a:ext uri="{FF2B5EF4-FFF2-40B4-BE49-F238E27FC236}">
                  <a16:creationId xmlns:a16="http://schemas.microsoft.com/office/drawing/2014/main" id="{6328B7BB-7600-827E-264E-085E708C31E8}"/>
                </a:ext>
              </a:extLst>
            </p:cNvPr>
            <p:cNvSpPr/>
            <p:nvPr/>
          </p:nvSpPr>
          <p:spPr>
            <a:xfrm>
              <a:off x="1297613" y="113933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AF7BA7DE-379A-03C6-BDB3-1C88D47196E5}"/>
              </a:ext>
            </a:extLst>
          </p:cNvPr>
          <p:cNvGrpSpPr/>
          <p:nvPr/>
        </p:nvGrpSpPr>
        <p:grpSpPr>
          <a:xfrm>
            <a:off x="918508" y="2526982"/>
            <a:ext cx="9858711" cy="3899833"/>
            <a:chOff x="847389" y="423862"/>
            <a:chExt cx="9858711" cy="3899833"/>
          </a:xfrm>
        </p:grpSpPr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EF4D1EC6-8C43-0918-12C0-7E0DC4036150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C0AF8BAE-395B-A500-16E0-58D9A92D800A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B303DA68-7A4B-4BA7-92A9-5B527554CF76}"/>
                </a:ext>
              </a:extLst>
            </p:cNvPr>
            <p:cNvSpPr/>
            <p:nvPr/>
          </p:nvSpPr>
          <p:spPr>
            <a:xfrm>
              <a:off x="3517163" y="85563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40A1FF92-8B59-4070-E430-8A9C2AD53443}"/>
                </a:ext>
              </a:extLst>
            </p:cNvPr>
            <p:cNvSpPr/>
            <p:nvPr/>
          </p:nvSpPr>
          <p:spPr>
            <a:xfrm>
              <a:off x="3919762" y="1585912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26A8B20F-600E-81CD-15D1-84C5A0AA7A14}"/>
                </a:ext>
              </a:extLst>
            </p:cNvPr>
            <p:cNvSpPr/>
            <p:nvPr/>
          </p:nvSpPr>
          <p:spPr>
            <a:xfrm>
              <a:off x="3131401" y="1572718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47F8BE8D-0EB8-2A94-78B9-3075A8B61000}"/>
                </a:ext>
              </a:extLst>
            </p:cNvPr>
            <p:cNvSpPr/>
            <p:nvPr/>
          </p:nvSpPr>
          <p:spPr>
            <a:xfrm>
              <a:off x="1450013" y="140017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2" name="Connettore 2 31">
              <a:extLst>
                <a:ext uri="{FF2B5EF4-FFF2-40B4-BE49-F238E27FC236}">
                  <a16:creationId xmlns:a16="http://schemas.microsoft.com/office/drawing/2014/main" id="{5F112FA1-9D9A-7349-B72B-45E3E5065AC7}"/>
                </a:ext>
              </a:extLst>
            </p:cNvPr>
            <p:cNvCxnSpPr>
              <a:cxnSpLocks/>
            </p:cNvCxnSpPr>
            <p:nvPr/>
          </p:nvCxnSpPr>
          <p:spPr>
            <a:xfrm>
              <a:off x="6924675" y="3714750"/>
              <a:ext cx="3781425" cy="0"/>
            </a:xfrm>
            <a:prstGeom prst="straightConnector1">
              <a:avLst/>
            </a:prstGeom>
            <a:ln w="41275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87B57F12-5462-BFF8-D760-2A2B26BD86D3}"/>
                </a:ext>
              </a:extLst>
            </p:cNvPr>
            <p:cNvSpPr txBox="1"/>
            <p:nvPr/>
          </p:nvSpPr>
          <p:spPr>
            <a:xfrm>
              <a:off x="7162800" y="3800475"/>
              <a:ext cx="35292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800" b="1" i="1" dirty="0" err="1">
                  <a:solidFill>
                    <a:schemeClr val="bg1"/>
                  </a:solidFill>
                </a:rPr>
                <a:t>Numerosity</a:t>
              </a:r>
              <a:r>
                <a:rPr lang="it-IT" sz="2800" b="1" i="1" dirty="0">
                  <a:solidFill>
                    <a:schemeClr val="bg1"/>
                  </a:solidFill>
                </a:rPr>
                <a:t> on the </a:t>
              </a:r>
              <a:r>
                <a:rPr lang="it-IT" sz="2800" b="1" i="1" dirty="0" err="1">
                  <a:solidFill>
                    <a:schemeClr val="bg1"/>
                  </a:solidFill>
                </a:rPr>
                <a:t>left</a:t>
              </a:r>
              <a:endParaRPr lang="it-IT" b="1" i="1" dirty="0">
                <a:solidFill>
                  <a:schemeClr val="bg1"/>
                </a:solidFill>
              </a:endParaRPr>
            </a:p>
          </p:txBody>
        </p:sp>
        <p:cxnSp>
          <p:nvCxnSpPr>
            <p:cNvPr id="34" name="Connettore 2 33">
              <a:extLst>
                <a:ext uri="{FF2B5EF4-FFF2-40B4-BE49-F238E27FC236}">
                  <a16:creationId xmlns:a16="http://schemas.microsoft.com/office/drawing/2014/main" id="{9A8E6B9B-3266-F7DD-83B7-68730F9270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15125" y="423862"/>
              <a:ext cx="0" cy="3067050"/>
            </a:xfrm>
            <a:prstGeom prst="straightConnector1">
              <a:avLst/>
            </a:prstGeom>
            <a:ln w="41275">
              <a:solidFill>
                <a:schemeClr val="bg1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C658521D-5FD8-E475-70D6-2D72484008EA}"/>
                </a:ext>
              </a:extLst>
            </p:cNvPr>
            <p:cNvSpPr txBox="1"/>
            <p:nvPr/>
          </p:nvSpPr>
          <p:spPr>
            <a:xfrm rot="16200000">
              <a:off x="4833753" y="1773007"/>
              <a:ext cx="28966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800" b="1" i="1" dirty="0" err="1">
                  <a:solidFill>
                    <a:schemeClr val="bg1"/>
                  </a:solidFill>
                </a:rPr>
                <a:t>Largest</a:t>
              </a:r>
              <a:r>
                <a:rPr lang="it-IT" sz="2800" b="1" i="1" dirty="0">
                  <a:solidFill>
                    <a:schemeClr val="bg1"/>
                  </a:solidFill>
                </a:rPr>
                <a:t> on the </a:t>
              </a:r>
              <a:r>
                <a:rPr lang="it-IT" sz="2800" b="1" i="1" dirty="0" err="1">
                  <a:solidFill>
                    <a:schemeClr val="bg1"/>
                  </a:solidFill>
                </a:rPr>
                <a:t>left</a:t>
              </a:r>
              <a:endParaRPr lang="it-IT" sz="2800" b="1" i="1" dirty="0">
                <a:solidFill>
                  <a:schemeClr val="bg1"/>
                </a:solidFill>
              </a:endParaRPr>
            </a:p>
          </p:txBody>
        </p:sp>
        <p:sp>
          <p:nvSpPr>
            <p:cNvPr id="36" name="Ovale 35">
              <a:extLst>
                <a:ext uri="{FF2B5EF4-FFF2-40B4-BE49-F238E27FC236}">
                  <a16:creationId xmlns:a16="http://schemas.microsoft.com/office/drawing/2014/main" id="{02521865-5517-BCAD-6FED-B2BBB34F5AD5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1838F015-CCDD-5727-D6E4-5ACDD3C53A8F}"/>
              </a:ext>
            </a:extLst>
          </p:cNvPr>
          <p:cNvGrpSpPr/>
          <p:nvPr/>
        </p:nvGrpSpPr>
        <p:grpSpPr>
          <a:xfrm>
            <a:off x="918508" y="2613137"/>
            <a:ext cx="6458284" cy="3052331"/>
            <a:chOff x="847389" y="510017"/>
            <a:chExt cx="6458284" cy="3052331"/>
          </a:xfrm>
        </p:grpSpPr>
        <p:sp>
          <p:nvSpPr>
            <p:cNvPr id="38" name="Rettangolo 37">
              <a:extLst>
                <a:ext uri="{FF2B5EF4-FFF2-40B4-BE49-F238E27FC236}">
                  <a16:creationId xmlns:a16="http://schemas.microsoft.com/office/drawing/2014/main" id="{B3A76F48-CC2C-8BA0-132E-227292666C35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Ovale 38">
              <a:extLst>
                <a:ext uri="{FF2B5EF4-FFF2-40B4-BE49-F238E27FC236}">
                  <a16:creationId xmlns:a16="http://schemas.microsoft.com/office/drawing/2014/main" id="{0211FB92-E97C-F2DA-F00B-289BAFDDCC5C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Ovale 39">
              <a:extLst>
                <a:ext uri="{FF2B5EF4-FFF2-40B4-BE49-F238E27FC236}">
                  <a16:creationId xmlns:a16="http://schemas.microsoft.com/office/drawing/2014/main" id="{959261AD-A289-690B-0672-3663EC7B5125}"/>
                </a:ext>
              </a:extLst>
            </p:cNvPr>
            <p:cNvSpPr/>
            <p:nvPr/>
          </p:nvSpPr>
          <p:spPr>
            <a:xfrm>
              <a:off x="3517163" y="85563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Ovale 40">
              <a:extLst>
                <a:ext uri="{FF2B5EF4-FFF2-40B4-BE49-F238E27FC236}">
                  <a16:creationId xmlns:a16="http://schemas.microsoft.com/office/drawing/2014/main" id="{800EA88B-8D1B-2120-3636-F11E5C53AF8A}"/>
                </a:ext>
              </a:extLst>
            </p:cNvPr>
            <p:cNvSpPr/>
            <p:nvPr/>
          </p:nvSpPr>
          <p:spPr>
            <a:xfrm>
              <a:off x="3919762" y="1585912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2" name="Ovale 41">
              <a:extLst>
                <a:ext uri="{FF2B5EF4-FFF2-40B4-BE49-F238E27FC236}">
                  <a16:creationId xmlns:a16="http://schemas.microsoft.com/office/drawing/2014/main" id="{B97ACD86-E8B5-A93D-E890-26C9B6D81A97}"/>
                </a:ext>
              </a:extLst>
            </p:cNvPr>
            <p:cNvSpPr/>
            <p:nvPr/>
          </p:nvSpPr>
          <p:spPr>
            <a:xfrm>
              <a:off x="3269739" y="141922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3" name="Ovale 42">
              <a:extLst>
                <a:ext uri="{FF2B5EF4-FFF2-40B4-BE49-F238E27FC236}">
                  <a16:creationId xmlns:a16="http://schemas.microsoft.com/office/drawing/2014/main" id="{DFE5DCE2-8FDB-03A8-CFFD-4F10BFFEDE90}"/>
                </a:ext>
              </a:extLst>
            </p:cNvPr>
            <p:cNvSpPr/>
            <p:nvPr/>
          </p:nvSpPr>
          <p:spPr>
            <a:xfrm>
              <a:off x="1708141" y="85563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7" name="Ovale 46">
              <a:extLst>
                <a:ext uri="{FF2B5EF4-FFF2-40B4-BE49-F238E27FC236}">
                  <a16:creationId xmlns:a16="http://schemas.microsoft.com/office/drawing/2014/main" id="{C9D6205F-5B34-F176-FF50-38B37E52DCA7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Ovale 47">
              <a:extLst>
                <a:ext uri="{FF2B5EF4-FFF2-40B4-BE49-F238E27FC236}">
                  <a16:creationId xmlns:a16="http://schemas.microsoft.com/office/drawing/2014/main" id="{EEF49EA8-8872-26C9-10B1-8DAA19296B89}"/>
                </a:ext>
              </a:extLst>
            </p:cNvPr>
            <p:cNvSpPr/>
            <p:nvPr/>
          </p:nvSpPr>
          <p:spPr>
            <a:xfrm>
              <a:off x="1240599" y="1354381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482ACA96-93AA-E801-31E3-09BEE9E54B69}"/>
              </a:ext>
            </a:extLst>
          </p:cNvPr>
          <p:cNvGrpSpPr/>
          <p:nvPr/>
        </p:nvGrpSpPr>
        <p:grpSpPr>
          <a:xfrm>
            <a:off x="904444" y="2613137"/>
            <a:ext cx="6458284" cy="3052331"/>
            <a:chOff x="847389" y="510017"/>
            <a:chExt cx="6458284" cy="3052331"/>
          </a:xfrm>
        </p:grpSpPr>
        <p:sp>
          <p:nvSpPr>
            <p:cNvPr id="51" name="Rettangolo 50">
              <a:extLst>
                <a:ext uri="{FF2B5EF4-FFF2-40B4-BE49-F238E27FC236}">
                  <a16:creationId xmlns:a16="http://schemas.microsoft.com/office/drawing/2014/main" id="{1EA1C0DE-8A93-A2E9-813C-3A6645218771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2" name="Ovale 51">
              <a:extLst>
                <a:ext uri="{FF2B5EF4-FFF2-40B4-BE49-F238E27FC236}">
                  <a16:creationId xmlns:a16="http://schemas.microsoft.com/office/drawing/2014/main" id="{57D529FA-8317-6FDD-0E53-713805C0C8B7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4C4934E4-0217-B1ED-C691-79F3D2982A71}"/>
                </a:ext>
              </a:extLst>
            </p:cNvPr>
            <p:cNvSpPr/>
            <p:nvPr/>
          </p:nvSpPr>
          <p:spPr>
            <a:xfrm>
              <a:off x="3734024" y="782076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64C960A1-33A4-B135-FE43-C2D29D0CF35C}"/>
                </a:ext>
              </a:extLst>
            </p:cNvPr>
            <p:cNvSpPr/>
            <p:nvPr/>
          </p:nvSpPr>
          <p:spPr>
            <a:xfrm>
              <a:off x="3212273" y="1827269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5" name="Ovale 54">
              <a:extLst>
                <a:ext uri="{FF2B5EF4-FFF2-40B4-BE49-F238E27FC236}">
                  <a16:creationId xmlns:a16="http://schemas.microsoft.com/office/drawing/2014/main" id="{F5B5D586-A409-96AC-63D4-C4F42EEF0907}"/>
                </a:ext>
              </a:extLst>
            </p:cNvPr>
            <p:cNvSpPr/>
            <p:nvPr/>
          </p:nvSpPr>
          <p:spPr>
            <a:xfrm>
              <a:off x="3212273" y="1168643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Ovale 55">
              <a:extLst>
                <a:ext uri="{FF2B5EF4-FFF2-40B4-BE49-F238E27FC236}">
                  <a16:creationId xmlns:a16="http://schemas.microsoft.com/office/drawing/2014/main" id="{9DFD653A-49C0-D8E0-0F24-C16866E15B1A}"/>
                </a:ext>
              </a:extLst>
            </p:cNvPr>
            <p:cNvSpPr/>
            <p:nvPr/>
          </p:nvSpPr>
          <p:spPr>
            <a:xfrm>
              <a:off x="1708141" y="85563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Ovale 59">
              <a:extLst>
                <a:ext uri="{FF2B5EF4-FFF2-40B4-BE49-F238E27FC236}">
                  <a16:creationId xmlns:a16="http://schemas.microsoft.com/office/drawing/2014/main" id="{59E4CD55-35FF-7EF2-A4B0-2913BD9D66C2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Ovale 60">
              <a:extLst>
                <a:ext uri="{FF2B5EF4-FFF2-40B4-BE49-F238E27FC236}">
                  <a16:creationId xmlns:a16="http://schemas.microsoft.com/office/drawing/2014/main" id="{83AF1C21-90EF-D7E8-220F-E91883785D6F}"/>
                </a:ext>
              </a:extLst>
            </p:cNvPr>
            <p:cNvSpPr/>
            <p:nvPr/>
          </p:nvSpPr>
          <p:spPr>
            <a:xfrm>
              <a:off x="1588989" y="173167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7F16DF32-3BF4-EBC5-3C07-9F03CF37DA69}"/>
              </a:ext>
            </a:extLst>
          </p:cNvPr>
          <p:cNvGrpSpPr/>
          <p:nvPr/>
        </p:nvGrpSpPr>
        <p:grpSpPr>
          <a:xfrm>
            <a:off x="918508" y="2613137"/>
            <a:ext cx="6896434" cy="3052331"/>
            <a:chOff x="847389" y="510017"/>
            <a:chExt cx="6896434" cy="3052331"/>
          </a:xfrm>
        </p:grpSpPr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2541B8DE-2844-FC68-432A-7FD3E30871B5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3A9224C6-0F09-4ECE-824F-6AEF60680E2E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6" name="Ovale 65">
              <a:extLst>
                <a:ext uri="{FF2B5EF4-FFF2-40B4-BE49-F238E27FC236}">
                  <a16:creationId xmlns:a16="http://schemas.microsoft.com/office/drawing/2014/main" id="{9BB13B7C-386B-36F4-4F68-197E2AF2BA53}"/>
                </a:ext>
              </a:extLst>
            </p:cNvPr>
            <p:cNvSpPr/>
            <p:nvPr/>
          </p:nvSpPr>
          <p:spPr>
            <a:xfrm>
              <a:off x="3798078" y="907819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7" name="Ovale 66">
              <a:extLst>
                <a:ext uri="{FF2B5EF4-FFF2-40B4-BE49-F238E27FC236}">
                  <a16:creationId xmlns:a16="http://schemas.microsoft.com/office/drawing/2014/main" id="{4D749733-C3E1-2D7F-F424-F0F5AD3496FA}"/>
                </a:ext>
              </a:extLst>
            </p:cNvPr>
            <p:cNvSpPr/>
            <p:nvPr/>
          </p:nvSpPr>
          <p:spPr>
            <a:xfrm>
              <a:off x="3212273" y="1827269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E5167596-6405-E587-26D3-2BC26202CBBB}"/>
                </a:ext>
              </a:extLst>
            </p:cNvPr>
            <p:cNvSpPr/>
            <p:nvPr/>
          </p:nvSpPr>
          <p:spPr>
            <a:xfrm>
              <a:off x="3362549" y="938224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9" name="Ovale 68">
              <a:extLst>
                <a:ext uri="{FF2B5EF4-FFF2-40B4-BE49-F238E27FC236}">
                  <a16:creationId xmlns:a16="http://schemas.microsoft.com/office/drawing/2014/main" id="{6940C7A7-CD86-92E6-51E8-4FD2101E1E80}"/>
                </a:ext>
              </a:extLst>
            </p:cNvPr>
            <p:cNvSpPr/>
            <p:nvPr/>
          </p:nvSpPr>
          <p:spPr>
            <a:xfrm>
              <a:off x="1120140" y="98290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3" name="Ovale 72">
              <a:extLst>
                <a:ext uri="{FF2B5EF4-FFF2-40B4-BE49-F238E27FC236}">
                  <a16:creationId xmlns:a16="http://schemas.microsoft.com/office/drawing/2014/main" id="{335C5FD0-37C7-5509-80BF-1F7A75B2FBF9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BA4AE6DB-2DF2-CABD-386F-6DA0DE86B2CF}"/>
                </a:ext>
              </a:extLst>
            </p:cNvPr>
            <p:cNvSpPr/>
            <p:nvPr/>
          </p:nvSpPr>
          <p:spPr>
            <a:xfrm>
              <a:off x="1843419" y="175845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6" name="Ovale 75">
              <a:extLst>
                <a:ext uri="{FF2B5EF4-FFF2-40B4-BE49-F238E27FC236}">
                  <a16:creationId xmlns:a16="http://schemas.microsoft.com/office/drawing/2014/main" id="{F12AEEA6-7257-77A7-9344-4DBC7C98B756}"/>
                </a:ext>
              </a:extLst>
            </p:cNvPr>
            <p:cNvSpPr/>
            <p:nvPr/>
          </p:nvSpPr>
          <p:spPr>
            <a:xfrm>
              <a:off x="7496175" y="3019426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AAEC04F7-176B-E5E0-6F62-EE3F7053EFC5}"/>
              </a:ext>
            </a:extLst>
          </p:cNvPr>
          <p:cNvGrpSpPr/>
          <p:nvPr/>
        </p:nvGrpSpPr>
        <p:grpSpPr>
          <a:xfrm>
            <a:off x="904444" y="2613137"/>
            <a:ext cx="7205925" cy="3052331"/>
            <a:chOff x="847389" y="510017"/>
            <a:chExt cx="7205925" cy="3052331"/>
          </a:xfrm>
        </p:grpSpPr>
        <p:sp>
          <p:nvSpPr>
            <p:cNvPr id="78" name="Rettangolo 77">
              <a:extLst>
                <a:ext uri="{FF2B5EF4-FFF2-40B4-BE49-F238E27FC236}">
                  <a16:creationId xmlns:a16="http://schemas.microsoft.com/office/drawing/2014/main" id="{26CDA9A0-0979-6C83-5834-F2E3F1EE496A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9" name="Ovale 78">
              <a:extLst>
                <a:ext uri="{FF2B5EF4-FFF2-40B4-BE49-F238E27FC236}">
                  <a16:creationId xmlns:a16="http://schemas.microsoft.com/office/drawing/2014/main" id="{B48F1CA9-ED76-6A46-FC15-646D670364A5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0" name="Ovale 79">
              <a:extLst>
                <a:ext uri="{FF2B5EF4-FFF2-40B4-BE49-F238E27FC236}">
                  <a16:creationId xmlns:a16="http://schemas.microsoft.com/office/drawing/2014/main" id="{98CE5D9A-E991-C673-677F-AB854FB884FE}"/>
                </a:ext>
              </a:extLst>
            </p:cNvPr>
            <p:cNvSpPr/>
            <p:nvPr/>
          </p:nvSpPr>
          <p:spPr>
            <a:xfrm>
              <a:off x="3871046" y="1201243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1" name="Ovale 80">
              <a:extLst>
                <a:ext uri="{FF2B5EF4-FFF2-40B4-BE49-F238E27FC236}">
                  <a16:creationId xmlns:a16="http://schemas.microsoft.com/office/drawing/2014/main" id="{8A4EC539-E82C-38F5-5CB5-68FE38C8F10D}"/>
                </a:ext>
              </a:extLst>
            </p:cNvPr>
            <p:cNvSpPr/>
            <p:nvPr/>
          </p:nvSpPr>
          <p:spPr>
            <a:xfrm>
              <a:off x="3212273" y="1827269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2" name="Ovale 81">
              <a:extLst>
                <a:ext uri="{FF2B5EF4-FFF2-40B4-BE49-F238E27FC236}">
                  <a16:creationId xmlns:a16="http://schemas.microsoft.com/office/drawing/2014/main" id="{C6827C7C-5F87-7CA2-38F8-56ED2FED4DA5}"/>
                </a:ext>
              </a:extLst>
            </p:cNvPr>
            <p:cNvSpPr/>
            <p:nvPr/>
          </p:nvSpPr>
          <p:spPr>
            <a:xfrm>
              <a:off x="3362549" y="938224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3" name="Ovale 82">
              <a:extLst>
                <a:ext uri="{FF2B5EF4-FFF2-40B4-BE49-F238E27FC236}">
                  <a16:creationId xmlns:a16="http://schemas.microsoft.com/office/drawing/2014/main" id="{A43803E1-7EBB-B963-3B38-58F2B84CCE89}"/>
                </a:ext>
              </a:extLst>
            </p:cNvPr>
            <p:cNvSpPr/>
            <p:nvPr/>
          </p:nvSpPr>
          <p:spPr>
            <a:xfrm>
              <a:off x="1120140" y="98290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7" name="Ovale 86">
              <a:extLst>
                <a:ext uri="{FF2B5EF4-FFF2-40B4-BE49-F238E27FC236}">
                  <a16:creationId xmlns:a16="http://schemas.microsoft.com/office/drawing/2014/main" id="{1083606A-743F-192C-2B6B-BDCBBDCBF9BF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8" name="Ovale 87">
              <a:extLst>
                <a:ext uri="{FF2B5EF4-FFF2-40B4-BE49-F238E27FC236}">
                  <a16:creationId xmlns:a16="http://schemas.microsoft.com/office/drawing/2014/main" id="{EE6D7800-58BD-4990-5CAC-C32DB04F213B}"/>
                </a:ext>
              </a:extLst>
            </p:cNvPr>
            <p:cNvSpPr/>
            <p:nvPr/>
          </p:nvSpPr>
          <p:spPr>
            <a:xfrm>
              <a:off x="1843419" y="175845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0" name="Ovale 89">
              <a:extLst>
                <a:ext uri="{FF2B5EF4-FFF2-40B4-BE49-F238E27FC236}">
                  <a16:creationId xmlns:a16="http://schemas.microsoft.com/office/drawing/2014/main" id="{AD58D0AA-932C-B334-175D-6C9342BD2232}"/>
                </a:ext>
              </a:extLst>
            </p:cNvPr>
            <p:cNvSpPr/>
            <p:nvPr/>
          </p:nvSpPr>
          <p:spPr>
            <a:xfrm>
              <a:off x="7496175" y="3019426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1" name="Ovale 90">
              <a:extLst>
                <a:ext uri="{FF2B5EF4-FFF2-40B4-BE49-F238E27FC236}">
                  <a16:creationId xmlns:a16="http://schemas.microsoft.com/office/drawing/2014/main" id="{460089AB-BC18-B6AE-D8CA-714E8C3ED62A}"/>
                </a:ext>
              </a:extLst>
            </p:cNvPr>
            <p:cNvSpPr/>
            <p:nvPr/>
          </p:nvSpPr>
          <p:spPr>
            <a:xfrm>
              <a:off x="1801358" y="1082128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2" name="Ovale 91">
              <a:extLst>
                <a:ext uri="{FF2B5EF4-FFF2-40B4-BE49-F238E27FC236}">
                  <a16:creationId xmlns:a16="http://schemas.microsoft.com/office/drawing/2014/main" id="{6DB7326A-D815-D035-0303-5A391E08A9D9}"/>
                </a:ext>
              </a:extLst>
            </p:cNvPr>
            <p:cNvSpPr/>
            <p:nvPr/>
          </p:nvSpPr>
          <p:spPr>
            <a:xfrm>
              <a:off x="7805666" y="2034617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35305D69-7A0C-D7BB-E8EF-A50F4B9B3269}"/>
              </a:ext>
            </a:extLst>
          </p:cNvPr>
          <p:cNvGrpSpPr/>
          <p:nvPr/>
        </p:nvGrpSpPr>
        <p:grpSpPr>
          <a:xfrm>
            <a:off x="918508" y="2613137"/>
            <a:ext cx="7634550" cy="3052331"/>
            <a:chOff x="847389" y="510017"/>
            <a:chExt cx="7634550" cy="3052331"/>
          </a:xfrm>
        </p:grpSpPr>
        <p:sp>
          <p:nvSpPr>
            <p:cNvPr id="94" name="Rettangolo 93">
              <a:extLst>
                <a:ext uri="{FF2B5EF4-FFF2-40B4-BE49-F238E27FC236}">
                  <a16:creationId xmlns:a16="http://schemas.microsoft.com/office/drawing/2014/main" id="{00F57916-0516-C842-2068-571621F5FB70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5" name="Ovale 94">
              <a:extLst>
                <a:ext uri="{FF2B5EF4-FFF2-40B4-BE49-F238E27FC236}">
                  <a16:creationId xmlns:a16="http://schemas.microsoft.com/office/drawing/2014/main" id="{5DB0D93F-EB98-1FB2-5D55-5B6A016F5A00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Ovale 95">
              <a:extLst>
                <a:ext uri="{FF2B5EF4-FFF2-40B4-BE49-F238E27FC236}">
                  <a16:creationId xmlns:a16="http://schemas.microsoft.com/office/drawing/2014/main" id="{E1C4BBAE-50DC-6A00-BEB3-FDBD59691702}"/>
                </a:ext>
              </a:extLst>
            </p:cNvPr>
            <p:cNvSpPr/>
            <p:nvPr/>
          </p:nvSpPr>
          <p:spPr>
            <a:xfrm>
              <a:off x="3628628" y="1114593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7" name="Ovale 96">
              <a:extLst>
                <a:ext uri="{FF2B5EF4-FFF2-40B4-BE49-F238E27FC236}">
                  <a16:creationId xmlns:a16="http://schemas.microsoft.com/office/drawing/2014/main" id="{434132D6-A9BA-C871-DFC7-3604B64ECC37}"/>
                </a:ext>
              </a:extLst>
            </p:cNvPr>
            <p:cNvSpPr/>
            <p:nvPr/>
          </p:nvSpPr>
          <p:spPr>
            <a:xfrm>
              <a:off x="3499571" y="1786966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8" name="Ovale 97">
              <a:extLst>
                <a:ext uri="{FF2B5EF4-FFF2-40B4-BE49-F238E27FC236}">
                  <a16:creationId xmlns:a16="http://schemas.microsoft.com/office/drawing/2014/main" id="{5BE3D708-5183-FCA5-AE18-05C05E3CF70B}"/>
                </a:ext>
              </a:extLst>
            </p:cNvPr>
            <p:cNvSpPr/>
            <p:nvPr/>
          </p:nvSpPr>
          <p:spPr>
            <a:xfrm>
              <a:off x="3217259" y="710653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9" name="Ovale 98">
              <a:extLst>
                <a:ext uri="{FF2B5EF4-FFF2-40B4-BE49-F238E27FC236}">
                  <a16:creationId xmlns:a16="http://schemas.microsoft.com/office/drawing/2014/main" id="{E4F70EF7-8CE3-99F2-9341-F465C48C0628}"/>
                </a:ext>
              </a:extLst>
            </p:cNvPr>
            <p:cNvSpPr/>
            <p:nvPr/>
          </p:nvSpPr>
          <p:spPr>
            <a:xfrm>
              <a:off x="1386219" y="1321782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3" name="Ovale 102">
              <a:extLst>
                <a:ext uri="{FF2B5EF4-FFF2-40B4-BE49-F238E27FC236}">
                  <a16:creationId xmlns:a16="http://schemas.microsoft.com/office/drawing/2014/main" id="{588B7F94-EB15-4A5A-C191-21A083C27AA6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4" name="Ovale 103">
              <a:extLst>
                <a:ext uri="{FF2B5EF4-FFF2-40B4-BE49-F238E27FC236}">
                  <a16:creationId xmlns:a16="http://schemas.microsoft.com/office/drawing/2014/main" id="{624C7EC2-97F0-C067-67C8-78BFB6758198}"/>
                </a:ext>
              </a:extLst>
            </p:cNvPr>
            <p:cNvSpPr/>
            <p:nvPr/>
          </p:nvSpPr>
          <p:spPr>
            <a:xfrm>
              <a:off x="1843419" y="1758455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6" name="Ovale 105">
              <a:extLst>
                <a:ext uri="{FF2B5EF4-FFF2-40B4-BE49-F238E27FC236}">
                  <a16:creationId xmlns:a16="http://schemas.microsoft.com/office/drawing/2014/main" id="{00837135-E610-5DD5-E08D-101BFE09EDF0}"/>
                </a:ext>
              </a:extLst>
            </p:cNvPr>
            <p:cNvSpPr/>
            <p:nvPr/>
          </p:nvSpPr>
          <p:spPr>
            <a:xfrm>
              <a:off x="7496175" y="3019426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7" name="Ovale 106">
              <a:extLst>
                <a:ext uri="{FF2B5EF4-FFF2-40B4-BE49-F238E27FC236}">
                  <a16:creationId xmlns:a16="http://schemas.microsoft.com/office/drawing/2014/main" id="{1A54F75F-096F-949E-EA4F-DB7D22FFC180}"/>
                </a:ext>
              </a:extLst>
            </p:cNvPr>
            <p:cNvSpPr/>
            <p:nvPr/>
          </p:nvSpPr>
          <p:spPr>
            <a:xfrm>
              <a:off x="1801358" y="1082128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8" name="Ovale 107">
              <a:extLst>
                <a:ext uri="{FF2B5EF4-FFF2-40B4-BE49-F238E27FC236}">
                  <a16:creationId xmlns:a16="http://schemas.microsoft.com/office/drawing/2014/main" id="{73248326-03FB-AEE2-AF19-5041FFB59833}"/>
                </a:ext>
              </a:extLst>
            </p:cNvPr>
            <p:cNvSpPr/>
            <p:nvPr/>
          </p:nvSpPr>
          <p:spPr>
            <a:xfrm>
              <a:off x="7805666" y="2034617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9" name="Ovale 108">
              <a:extLst>
                <a:ext uri="{FF2B5EF4-FFF2-40B4-BE49-F238E27FC236}">
                  <a16:creationId xmlns:a16="http://schemas.microsoft.com/office/drawing/2014/main" id="{29FF17F0-4561-1532-D685-2A1E991C9160}"/>
                </a:ext>
              </a:extLst>
            </p:cNvPr>
            <p:cNvSpPr/>
            <p:nvPr/>
          </p:nvSpPr>
          <p:spPr>
            <a:xfrm>
              <a:off x="1200482" y="1758454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0" name="Ovale 109">
              <a:extLst>
                <a:ext uri="{FF2B5EF4-FFF2-40B4-BE49-F238E27FC236}">
                  <a16:creationId xmlns:a16="http://schemas.microsoft.com/office/drawing/2014/main" id="{472E8632-58B0-C293-4715-DEDA665332F2}"/>
                </a:ext>
              </a:extLst>
            </p:cNvPr>
            <p:cNvSpPr/>
            <p:nvPr/>
          </p:nvSpPr>
          <p:spPr>
            <a:xfrm>
              <a:off x="8234291" y="1212549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33" name="Gruppo 132">
            <a:extLst>
              <a:ext uri="{FF2B5EF4-FFF2-40B4-BE49-F238E27FC236}">
                <a16:creationId xmlns:a16="http://schemas.microsoft.com/office/drawing/2014/main" id="{0496139C-F74B-BA8C-0B8D-FC76BEB5EC06}"/>
              </a:ext>
            </a:extLst>
          </p:cNvPr>
          <p:cNvGrpSpPr/>
          <p:nvPr/>
        </p:nvGrpSpPr>
        <p:grpSpPr>
          <a:xfrm>
            <a:off x="892452" y="2613137"/>
            <a:ext cx="11034861" cy="3071383"/>
            <a:chOff x="847389" y="510017"/>
            <a:chExt cx="11034861" cy="3071383"/>
          </a:xfrm>
        </p:grpSpPr>
        <p:sp>
          <p:nvSpPr>
            <p:cNvPr id="112" name="Rettangolo 111">
              <a:extLst>
                <a:ext uri="{FF2B5EF4-FFF2-40B4-BE49-F238E27FC236}">
                  <a16:creationId xmlns:a16="http://schemas.microsoft.com/office/drawing/2014/main" id="{CEB8B17E-18ED-6BF0-285C-D7241EF342BB}"/>
                </a:ext>
              </a:extLst>
            </p:cNvPr>
            <p:cNvSpPr/>
            <p:nvPr/>
          </p:nvSpPr>
          <p:spPr>
            <a:xfrm>
              <a:off x="847389" y="510017"/>
              <a:ext cx="3625327" cy="20654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3" name="Ovale 112">
              <a:extLst>
                <a:ext uri="{FF2B5EF4-FFF2-40B4-BE49-F238E27FC236}">
                  <a16:creationId xmlns:a16="http://schemas.microsoft.com/office/drawing/2014/main" id="{5800E7EA-7686-9A31-D520-DA7F03DDD923}"/>
                </a:ext>
              </a:extLst>
            </p:cNvPr>
            <p:cNvSpPr/>
            <p:nvPr/>
          </p:nvSpPr>
          <p:spPr>
            <a:xfrm>
              <a:off x="2629583" y="1507520"/>
              <a:ext cx="65198" cy="6519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4" name="Ovale 113">
              <a:extLst>
                <a:ext uri="{FF2B5EF4-FFF2-40B4-BE49-F238E27FC236}">
                  <a16:creationId xmlns:a16="http://schemas.microsoft.com/office/drawing/2014/main" id="{424BEB2A-284F-CED2-BC1C-44BED40C8143}"/>
                </a:ext>
              </a:extLst>
            </p:cNvPr>
            <p:cNvSpPr/>
            <p:nvPr/>
          </p:nvSpPr>
          <p:spPr>
            <a:xfrm>
              <a:off x="3661098" y="1114593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5" name="Ovale 114">
              <a:extLst>
                <a:ext uri="{FF2B5EF4-FFF2-40B4-BE49-F238E27FC236}">
                  <a16:creationId xmlns:a16="http://schemas.microsoft.com/office/drawing/2014/main" id="{81A9C937-A91D-CFB0-A2D1-68BD6B106406}"/>
                </a:ext>
              </a:extLst>
            </p:cNvPr>
            <p:cNvSpPr/>
            <p:nvPr/>
          </p:nvSpPr>
          <p:spPr>
            <a:xfrm>
              <a:off x="3408057" y="1771649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6" name="Ovale 115">
              <a:extLst>
                <a:ext uri="{FF2B5EF4-FFF2-40B4-BE49-F238E27FC236}">
                  <a16:creationId xmlns:a16="http://schemas.microsoft.com/office/drawing/2014/main" id="{F4879455-9B23-1EA9-9E82-0F202BCB7AF7}"/>
                </a:ext>
              </a:extLst>
            </p:cNvPr>
            <p:cNvSpPr/>
            <p:nvPr/>
          </p:nvSpPr>
          <p:spPr>
            <a:xfrm>
              <a:off x="3146821" y="729870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7" name="Ovale 116">
              <a:extLst>
                <a:ext uri="{FF2B5EF4-FFF2-40B4-BE49-F238E27FC236}">
                  <a16:creationId xmlns:a16="http://schemas.microsoft.com/office/drawing/2014/main" id="{C4BE6BAC-F578-F25F-6EEF-F0A6FC3527FD}"/>
                </a:ext>
              </a:extLst>
            </p:cNvPr>
            <p:cNvSpPr/>
            <p:nvPr/>
          </p:nvSpPr>
          <p:spPr>
            <a:xfrm>
              <a:off x="1386219" y="1321782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1" name="Ovale 120">
              <a:extLst>
                <a:ext uri="{FF2B5EF4-FFF2-40B4-BE49-F238E27FC236}">
                  <a16:creationId xmlns:a16="http://schemas.microsoft.com/office/drawing/2014/main" id="{7DA68AF5-49D1-89E9-8E17-BAA96D508AC8}"/>
                </a:ext>
              </a:extLst>
            </p:cNvPr>
            <p:cNvSpPr/>
            <p:nvPr/>
          </p:nvSpPr>
          <p:spPr>
            <a:xfrm>
              <a:off x="7058025" y="3314700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2" name="Ovale 121">
              <a:extLst>
                <a:ext uri="{FF2B5EF4-FFF2-40B4-BE49-F238E27FC236}">
                  <a16:creationId xmlns:a16="http://schemas.microsoft.com/office/drawing/2014/main" id="{84257AC0-F4E8-A754-1986-8E89EFEBB5BA}"/>
                </a:ext>
              </a:extLst>
            </p:cNvPr>
            <p:cNvSpPr/>
            <p:nvPr/>
          </p:nvSpPr>
          <p:spPr>
            <a:xfrm>
              <a:off x="1946909" y="1693257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4" name="Ovale 123">
              <a:extLst>
                <a:ext uri="{FF2B5EF4-FFF2-40B4-BE49-F238E27FC236}">
                  <a16:creationId xmlns:a16="http://schemas.microsoft.com/office/drawing/2014/main" id="{1C2BCE1A-B95B-4231-1DA6-1E73F880E2D3}"/>
                </a:ext>
              </a:extLst>
            </p:cNvPr>
            <p:cNvSpPr/>
            <p:nvPr/>
          </p:nvSpPr>
          <p:spPr>
            <a:xfrm>
              <a:off x="7496175" y="3019426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5" name="Ovale 124">
              <a:extLst>
                <a:ext uri="{FF2B5EF4-FFF2-40B4-BE49-F238E27FC236}">
                  <a16:creationId xmlns:a16="http://schemas.microsoft.com/office/drawing/2014/main" id="{8186CF15-4C0B-267E-A5A0-EBC6C4545730}"/>
                </a:ext>
              </a:extLst>
            </p:cNvPr>
            <p:cNvSpPr/>
            <p:nvPr/>
          </p:nvSpPr>
          <p:spPr>
            <a:xfrm>
              <a:off x="1801358" y="1082128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6" name="Ovale 125">
              <a:extLst>
                <a:ext uri="{FF2B5EF4-FFF2-40B4-BE49-F238E27FC236}">
                  <a16:creationId xmlns:a16="http://schemas.microsoft.com/office/drawing/2014/main" id="{BBBFB3B0-0075-5AAA-0E7D-D6F8CD67BF8F}"/>
                </a:ext>
              </a:extLst>
            </p:cNvPr>
            <p:cNvSpPr/>
            <p:nvPr/>
          </p:nvSpPr>
          <p:spPr>
            <a:xfrm>
              <a:off x="7819883" y="2064732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7" name="Ovale 126">
              <a:extLst>
                <a:ext uri="{FF2B5EF4-FFF2-40B4-BE49-F238E27FC236}">
                  <a16:creationId xmlns:a16="http://schemas.microsoft.com/office/drawing/2014/main" id="{44549D76-0452-E72B-4E21-4B385655C9CC}"/>
                </a:ext>
              </a:extLst>
            </p:cNvPr>
            <p:cNvSpPr/>
            <p:nvPr/>
          </p:nvSpPr>
          <p:spPr>
            <a:xfrm>
              <a:off x="1200482" y="1758454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8" name="Ovale 127">
              <a:extLst>
                <a:ext uri="{FF2B5EF4-FFF2-40B4-BE49-F238E27FC236}">
                  <a16:creationId xmlns:a16="http://schemas.microsoft.com/office/drawing/2014/main" id="{E34E49C5-861B-A82C-74EF-F69CB4751BA4}"/>
                </a:ext>
              </a:extLst>
            </p:cNvPr>
            <p:cNvSpPr/>
            <p:nvPr/>
          </p:nvSpPr>
          <p:spPr>
            <a:xfrm>
              <a:off x="8234291" y="1212549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9" name="Ovale 128">
              <a:extLst>
                <a:ext uri="{FF2B5EF4-FFF2-40B4-BE49-F238E27FC236}">
                  <a16:creationId xmlns:a16="http://schemas.microsoft.com/office/drawing/2014/main" id="{65698A01-E4B1-FDA2-7085-38C9F16A4D14}"/>
                </a:ext>
              </a:extLst>
            </p:cNvPr>
            <p:cNvSpPr/>
            <p:nvPr/>
          </p:nvSpPr>
          <p:spPr>
            <a:xfrm>
              <a:off x="1200481" y="729871"/>
              <a:ext cx="371475" cy="37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0" name="Ovale 129">
              <a:extLst>
                <a:ext uri="{FF2B5EF4-FFF2-40B4-BE49-F238E27FC236}">
                  <a16:creationId xmlns:a16="http://schemas.microsoft.com/office/drawing/2014/main" id="{F7F00C12-4C15-6C97-45FF-B5348C641E21}"/>
                </a:ext>
              </a:extLst>
            </p:cNvPr>
            <p:cNvSpPr/>
            <p:nvPr/>
          </p:nvSpPr>
          <p:spPr>
            <a:xfrm>
              <a:off x="8691563" y="853697"/>
              <a:ext cx="247648" cy="2476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1" name="Figura a mano libera: forma 130">
              <a:extLst>
                <a:ext uri="{FF2B5EF4-FFF2-40B4-BE49-F238E27FC236}">
                  <a16:creationId xmlns:a16="http://schemas.microsoft.com/office/drawing/2014/main" id="{3E190435-4A2D-24A2-F446-31647FBE92EF}"/>
                </a:ext>
              </a:extLst>
            </p:cNvPr>
            <p:cNvSpPr/>
            <p:nvPr/>
          </p:nvSpPr>
          <p:spPr>
            <a:xfrm>
              <a:off x="6991350" y="542789"/>
              <a:ext cx="3162300" cy="3038611"/>
            </a:xfrm>
            <a:custGeom>
              <a:avLst/>
              <a:gdLst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00075 w 3162300"/>
                <a:gd name="connsiteY2" fmla="*/ 2657611 h 3038611"/>
                <a:gd name="connsiteX3" fmla="*/ 942975 w 3162300"/>
                <a:gd name="connsiteY3" fmla="*/ 1667011 h 3038611"/>
                <a:gd name="connsiteX4" fmla="*/ 1343025 w 3162300"/>
                <a:gd name="connsiteY4" fmla="*/ 63831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00075 w 3162300"/>
                <a:gd name="connsiteY2" fmla="*/ 2657611 h 3038611"/>
                <a:gd name="connsiteX3" fmla="*/ 942975 w 3162300"/>
                <a:gd name="connsiteY3" fmla="*/ 1667011 h 3038611"/>
                <a:gd name="connsiteX4" fmla="*/ 1409700 w 3162300"/>
                <a:gd name="connsiteY4" fmla="*/ 77166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38175 w 3162300"/>
                <a:gd name="connsiteY2" fmla="*/ 2514736 h 3038611"/>
                <a:gd name="connsiteX3" fmla="*/ 942975 w 3162300"/>
                <a:gd name="connsiteY3" fmla="*/ 1667011 h 3038611"/>
                <a:gd name="connsiteX4" fmla="*/ 1409700 w 3162300"/>
                <a:gd name="connsiteY4" fmla="*/ 77166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2300" h="3038611">
                  <a:moveTo>
                    <a:pt x="0" y="3038611"/>
                  </a:moveTo>
                  <a:cubicBezTo>
                    <a:pt x="73819" y="3032261"/>
                    <a:pt x="141288" y="3049723"/>
                    <a:pt x="247650" y="2962411"/>
                  </a:cubicBezTo>
                  <a:cubicBezTo>
                    <a:pt x="354012" y="2875099"/>
                    <a:pt x="522288" y="2730636"/>
                    <a:pt x="638175" y="2514736"/>
                  </a:cubicBezTo>
                  <a:cubicBezTo>
                    <a:pt x="754062" y="2298836"/>
                    <a:pt x="814388" y="1957523"/>
                    <a:pt x="942975" y="1667011"/>
                  </a:cubicBezTo>
                  <a:cubicBezTo>
                    <a:pt x="1071562" y="1376499"/>
                    <a:pt x="1193800" y="1032011"/>
                    <a:pt x="1409700" y="771661"/>
                  </a:cubicBezTo>
                  <a:cubicBezTo>
                    <a:pt x="1625600" y="511311"/>
                    <a:pt x="1935163" y="211273"/>
                    <a:pt x="2238375" y="104911"/>
                  </a:cubicBezTo>
                  <a:cubicBezTo>
                    <a:pt x="2541588" y="-1452"/>
                    <a:pt x="2851944" y="-658"/>
                    <a:pt x="3162300" y="136"/>
                  </a:cubicBezTo>
                </a:path>
              </a:pathLst>
            </a:custGeom>
            <a:noFill/>
            <a:ln w="76200">
              <a:solidFill>
                <a:srgbClr val="FF0000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CasellaDiTesto 131">
                  <a:extLst>
                    <a:ext uri="{FF2B5EF4-FFF2-40B4-BE49-F238E27FC236}">
                      <a16:creationId xmlns:a16="http://schemas.microsoft.com/office/drawing/2014/main" id="{2B534893-5164-0BC2-A367-3660BB19A3F4}"/>
                    </a:ext>
                  </a:extLst>
                </p:cNvPr>
                <p:cNvSpPr txBox="1"/>
                <p:nvPr/>
              </p:nvSpPr>
              <p:spPr>
                <a:xfrm>
                  <a:off x="8758574" y="1693257"/>
                  <a:ext cx="3123676" cy="9681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d>
                          <m:dPr>
                            <m:begChr m:val="["/>
                            <m:endChr m:val="]"/>
                            <m:ctrlP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it-IT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𝐞𝐫𝐟</m:t>
                            </m:r>
                            <m:r>
                              <a:rPr lang="it-IT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⁡</m:t>
                            </m:r>
                            <m:d>
                              <m:dPr>
                                <m:ctrlPr>
                                  <a:rPr lang="it-IT" sz="28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it-IT" sz="28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28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it-IT" sz="28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it-IT" sz="28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𝝁</m:t>
                                    </m:r>
                                  </m:num>
                                  <m:den>
                                    <m:r>
                                      <a:rPr lang="it-IT" sz="28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it-IT" sz="2800" b="1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it-IT" sz="2800" b="1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d>
                          </m:e>
                        </m:d>
                      </m:oMath>
                    </m:oMathPara>
                  </a14:m>
                  <a:endParaRPr lang="it-IT" sz="28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CasellaDiTesto 131">
                  <a:extLst>
                    <a:ext uri="{FF2B5EF4-FFF2-40B4-BE49-F238E27FC236}">
                      <a16:creationId xmlns:a16="http://schemas.microsoft.com/office/drawing/2014/main" id="{2B534893-5164-0BC2-A367-3660BB19A3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8574" y="1693257"/>
                  <a:ext cx="3123676" cy="96815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E168B931-AD87-08C0-4177-0D0E5F904CA8}"/>
              </a:ext>
            </a:extLst>
          </p:cNvPr>
          <p:cNvGrpSpPr/>
          <p:nvPr/>
        </p:nvGrpSpPr>
        <p:grpSpPr>
          <a:xfrm>
            <a:off x="6976671" y="2639279"/>
            <a:ext cx="3152774" cy="3187539"/>
            <a:chOff x="2330430" y="4344677"/>
            <a:chExt cx="3152774" cy="3187539"/>
          </a:xfrm>
        </p:grpSpPr>
        <p:sp>
          <p:nvSpPr>
            <p:cNvPr id="142" name="Ovale 141">
              <a:extLst>
                <a:ext uri="{FF2B5EF4-FFF2-40B4-BE49-F238E27FC236}">
                  <a16:creationId xmlns:a16="http://schemas.microsoft.com/office/drawing/2014/main" id="{C9B8C889-0A9E-6CD2-2913-EDEC4523AD47}"/>
                </a:ext>
              </a:extLst>
            </p:cNvPr>
            <p:cNvSpPr/>
            <p:nvPr/>
          </p:nvSpPr>
          <p:spPr>
            <a:xfrm>
              <a:off x="2551872" y="7284568"/>
              <a:ext cx="247648" cy="247648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3" name="Ovale 142">
              <a:extLst>
                <a:ext uri="{FF2B5EF4-FFF2-40B4-BE49-F238E27FC236}">
                  <a16:creationId xmlns:a16="http://schemas.microsoft.com/office/drawing/2014/main" id="{9052CE64-470D-EE25-5943-A8B4710EEEFD}"/>
                </a:ext>
              </a:extLst>
            </p:cNvPr>
            <p:cNvSpPr/>
            <p:nvPr/>
          </p:nvSpPr>
          <p:spPr>
            <a:xfrm>
              <a:off x="2997146" y="7097152"/>
              <a:ext cx="247648" cy="247648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4" name="Ovale 143">
              <a:extLst>
                <a:ext uri="{FF2B5EF4-FFF2-40B4-BE49-F238E27FC236}">
                  <a16:creationId xmlns:a16="http://schemas.microsoft.com/office/drawing/2014/main" id="{224D7919-468E-C8FC-EB26-EDF66E0BE037}"/>
                </a:ext>
              </a:extLst>
            </p:cNvPr>
            <p:cNvSpPr/>
            <p:nvPr/>
          </p:nvSpPr>
          <p:spPr>
            <a:xfrm>
              <a:off x="3325651" y="5927187"/>
              <a:ext cx="247648" cy="247648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5" name="Ovale 144">
              <a:extLst>
                <a:ext uri="{FF2B5EF4-FFF2-40B4-BE49-F238E27FC236}">
                  <a16:creationId xmlns:a16="http://schemas.microsoft.com/office/drawing/2014/main" id="{01213690-566A-5133-6015-687721572389}"/>
                </a:ext>
              </a:extLst>
            </p:cNvPr>
            <p:cNvSpPr/>
            <p:nvPr/>
          </p:nvSpPr>
          <p:spPr>
            <a:xfrm>
              <a:off x="3659169" y="4592325"/>
              <a:ext cx="247648" cy="247648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6" name="Ovale 145">
              <a:extLst>
                <a:ext uri="{FF2B5EF4-FFF2-40B4-BE49-F238E27FC236}">
                  <a16:creationId xmlns:a16="http://schemas.microsoft.com/office/drawing/2014/main" id="{8C299B15-1A42-5B42-0B14-000A2E176CC7}"/>
                </a:ext>
              </a:extLst>
            </p:cNvPr>
            <p:cNvSpPr/>
            <p:nvPr/>
          </p:nvSpPr>
          <p:spPr>
            <a:xfrm>
              <a:off x="4133849" y="4344677"/>
              <a:ext cx="247648" cy="247648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7" name="Figura a mano libera: forma 146">
              <a:extLst>
                <a:ext uri="{FF2B5EF4-FFF2-40B4-BE49-F238E27FC236}">
                  <a16:creationId xmlns:a16="http://schemas.microsoft.com/office/drawing/2014/main" id="{FECC31BF-7560-41C8-F03A-1D4F93FB0CEA}"/>
                </a:ext>
              </a:extLst>
            </p:cNvPr>
            <p:cNvSpPr/>
            <p:nvPr/>
          </p:nvSpPr>
          <p:spPr>
            <a:xfrm>
              <a:off x="2330430" y="4391026"/>
              <a:ext cx="3152774" cy="3039873"/>
            </a:xfrm>
            <a:custGeom>
              <a:avLst/>
              <a:gdLst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00075 w 3162300"/>
                <a:gd name="connsiteY2" fmla="*/ 2657611 h 3038611"/>
                <a:gd name="connsiteX3" fmla="*/ 942975 w 3162300"/>
                <a:gd name="connsiteY3" fmla="*/ 1667011 h 3038611"/>
                <a:gd name="connsiteX4" fmla="*/ 1343025 w 3162300"/>
                <a:gd name="connsiteY4" fmla="*/ 63831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00075 w 3162300"/>
                <a:gd name="connsiteY2" fmla="*/ 2657611 h 3038611"/>
                <a:gd name="connsiteX3" fmla="*/ 942975 w 3162300"/>
                <a:gd name="connsiteY3" fmla="*/ 1667011 h 3038611"/>
                <a:gd name="connsiteX4" fmla="*/ 1409700 w 3162300"/>
                <a:gd name="connsiteY4" fmla="*/ 77166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38175 w 3162300"/>
                <a:gd name="connsiteY2" fmla="*/ 2514736 h 3038611"/>
                <a:gd name="connsiteX3" fmla="*/ 942975 w 3162300"/>
                <a:gd name="connsiteY3" fmla="*/ 1667011 h 3038611"/>
                <a:gd name="connsiteX4" fmla="*/ 1409700 w 3162300"/>
                <a:gd name="connsiteY4" fmla="*/ 77166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963232"/>
                <a:gd name="connsiteY0" fmla="*/ 3057549 h 3057549"/>
                <a:gd name="connsiteX1" fmla="*/ 247650 w 3963232"/>
                <a:gd name="connsiteY1" fmla="*/ 2981349 h 3057549"/>
                <a:gd name="connsiteX2" fmla="*/ 638175 w 3963232"/>
                <a:gd name="connsiteY2" fmla="*/ 2533674 h 3057549"/>
                <a:gd name="connsiteX3" fmla="*/ 942975 w 3963232"/>
                <a:gd name="connsiteY3" fmla="*/ 1685949 h 3057549"/>
                <a:gd name="connsiteX4" fmla="*/ 1409700 w 3963232"/>
                <a:gd name="connsiteY4" fmla="*/ 790599 h 3057549"/>
                <a:gd name="connsiteX5" fmla="*/ 2238375 w 3963232"/>
                <a:gd name="connsiteY5" fmla="*/ 123849 h 3057549"/>
                <a:gd name="connsiteX6" fmla="*/ 3963232 w 3963232"/>
                <a:gd name="connsiteY6" fmla="*/ 24 h 3057549"/>
                <a:gd name="connsiteX0" fmla="*/ 0 w 4570836"/>
                <a:gd name="connsiteY0" fmla="*/ 3038499 h 3039872"/>
                <a:gd name="connsiteX1" fmla="*/ 855254 w 4570836"/>
                <a:gd name="connsiteY1" fmla="*/ 2981349 h 3039872"/>
                <a:gd name="connsiteX2" fmla="*/ 1245779 w 4570836"/>
                <a:gd name="connsiteY2" fmla="*/ 2533674 h 3039872"/>
                <a:gd name="connsiteX3" fmla="*/ 1550579 w 4570836"/>
                <a:gd name="connsiteY3" fmla="*/ 1685949 h 3039872"/>
                <a:gd name="connsiteX4" fmla="*/ 2017304 w 4570836"/>
                <a:gd name="connsiteY4" fmla="*/ 790599 h 3039872"/>
                <a:gd name="connsiteX5" fmla="*/ 2845979 w 4570836"/>
                <a:gd name="connsiteY5" fmla="*/ 123849 h 3039872"/>
                <a:gd name="connsiteX6" fmla="*/ 4570836 w 4570836"/>
                <a:gd name="connsiteY6" fmla="*/ 24 h 3039872"/>
                <a:gd name="connsiteX0" fmla="*/ 0 w 4570836"/>
                <a:gd name="connsiteY0" fmla="*/ 3038499 h 3039872"/>
                <a:gd name="connsiteX1" fmla="*/ 855254 w 4570836"/>
                <a:gd name="connsiteY1" fmla="*/ 2981349 h 3039872"/>
                <a:gd name="connsiteX2" fmla="*/ 1245779 w 4570836"/>
                <a:gd name="connsiteY2" fmla="*/ 2533674 h 3039872"/>
                <a:gd name="connsiteX3" fmla="*/ 1550579 w 4570836"/>
                <a:gd name="connsiteY3" fmla="*/ 1685949 h 3039872"/>
                <a:gd name="connsiteX4" fmla="*/ 1962067 w 4570836"/>
                <a:gd name="connsiteY4" fmla="*/ 381024 h 3039872"/>
                <a:gd name="connsiteX5" fmla="*/ 2845979 w 4570836"/>
                <a:gd name="connsiteY5" fmla="*/ 123849 h 3039872"/>
                <a:gd name="connsiteX6" fmla="*/ 4570836 w 4570836"/>
                <a:gd name="connsiteY6" fmla="*/ 24 h 3039872"/>
                <a:gd name="connsiteX0" fmla="*/ 0 w 4570836"/>
                <a:gd name="connsiteY0" fmla="*/ 3054936 h 3056309"/>
                <a:gd name="connsiteX1" fmla="*/ 855254 w 4570836"/>
                <a:gd name="connsiteY1" fmla="*/ 2997786 h 3056309"/>
                <a:gd name="connsiteX2" fmla="*/ 1245779 w 4570836"/>
                <a:gd name="connsiteY2" fmla="*/ 2550111 h 3056309"/>
                <a:gd name="connsiteX3" fmla="*/ 1550579 w 4570836"/>
                <a:gd name="connsiteY3" fmla="*/ 1702386 h 3056309"/>
                <a:gd name="connsiteX4" fmla="*/ 1962067 w 4570836"/>
                <a:gd name="connsiteY4" fmla="*/ 397461 h 3056309"/>
                <a:gd name="connsiteX5" fmla="*/ 2845979 w 4570836"/>
                <a:gd name="connsiteY5" fmla="*/ 64086 h 3056309"/>
                <a:gd name="connsiteX6" fmla="*/ 4570836 w 4570836"/>
                <a:gd name="connsiteY6" fmla="*/ 16461 h 3056309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1962067 w 4570836"/>
                <a:gd name="connsiteY4" fmla="*/ 381025 h 3039873"/>
                <a:gd name="connsiteX5" fmla="*/ 2845979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1962067 w 4570836"/>
                <a:gd name="connsiteY4" fmla="*/ 381025 h 3039873"/>
                <a:gd name="connsiteX5" fmla="*/ 2845979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2058731 w 4570836"/>
                <a:gd name="connsiteY4" fmla="*/ 352450 h 3039873"/>
                <a:gd name="connsiteX5" fmla="*/ 2845979 w 4570836"/>
                <a:gd name="connsiteY5" fmla="*/ 47650 h 3039873"/>
                <a:gd name="connsiteX6" fmla="*/ 4570836 w 4570836"/>
                <a:gd name="connsiteY6" fmla="*/ 25 h 30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0836" h="3039873">
                  <a:moveTo>
                    <a:pt x="0" y="3038500"/>
                  </a:moveTo>
                  <a:cubicBezTo>
                    <a:pt x="73819" y="3032150"/>
                    <a:pt x="647624" y="3065488"/>
                    <a:pt x="855254" y="2981350"/>
                  </a:cubicBezTo>
                  <a:cubicBezTo>
                    <a:pt x="1062884" y="2897212"/>
                    <a:pt x="1129892" y="2749575"/>
                    <a:pt x="1245779" y="2533675"/>
                  </a:cubicBezTo>
                  <a:cubicBezTo>
                    <a:pt x="1361666" y="2317775"/>
                    <a:pt x="1415087" y="2049487"/>
                    <a:pt x="1550579" y="1685950"/>
                  </a:cubicBezTo>
                  <a:cubicBezTo>
                    <a:pt x="1686071" y="1322413"/>
                    <a:pt x="1842831" y="625500"/>
                    <a:pt x="2058731" y="352450"/>
                  </a:cubicBezTo>
                  <a:cubicBezTo>
                    <a:pt x="2274631" y="79400"/>
                    <a:pt x="2446103" y="96862"/>
                    <a:pt x="2845979" y="47650"/>
                  </a:cubicBezTo>
                  <a:cubicBezTo>
                    <a:pt x="3245857" y="17487"/>
                    <a:pt x="4260480" y="-769"/>
                    <a:pt x="4570836" y="25"/>
                  </a:cubicBezTo>
                </a:path>
              </a:pathLst>
            </a:cu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6B3C1C0D-8E7C-2B3D-6099-B2D929D15D68}"/>
              </a:ext>
            </a:extLst>
          </p:cNvPr>
          <p:cNvGrpSpPr/>
          <p:nvPr/>
        </p:nvGrpSpPr>
        <p:grpSpPr>
          <a:xfrm>
            <a:off x="7086537" y="2676251"/>
            <a:ext cx="3042765" cy="2962275"/>
            <a:chOff x="2420361" y="3803362"/>
            <a:chExt cx="3042765" cy="2962275"/>
          </a:xfrm>
        </p:grpSpPr>
        <p:sp>
          <p:nvSpPr>
            <p:cNvPr id="149" name="Ovale 148">
              <a:extLst>
                <a:ext uri="{FF2B5EF4-FFF2-40B4-BE49-F238E27FC236}">
                  <a16:creationId xmlns:a16="http://schemas.microsoft.com/office/drawing/2014/main" id="{D340C25D-BF31-7ADF-6731-BFB7C785847E}"/>
                </a:ext>
              </a:extLst>
            </p:cNvPr>
            <p:cNvSpPr/>
            <p:nvPr/>
          </p:nvSpPr>
          <p:spPr>
            <a:xfrm>
              <a:off x="2608465" y="6479944"/>
              <a:ext cx="247648" cy="24764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6</a:t>
              </a:r>
            </a:p>
          </p:txBody>
        </p:sp>
        <p:sp>
          <p:nvSpPr>
            <p:cNvPr id="150" name="Ovale 149">
              <a:extLst>
                <a:ext uri="{FF2B5EF4-FFF2-40B4-BE49-F238E27FC236}">
                  <a16:creationId xmlns:a16="http://schemas.microsoft.com/office/drawing/2014/main" id="{DB2E7A07-A88E-4761-E944-0F3EA0C598B1}"/>
                </a:ext>
              </a:extLst>
            </p:cNvPr>
            <p:cNvSpPr/>
            <p:nvPr/>
          </p:nvSpPr>
          <p:spPr>
            <a:xfrm>
              <a:off x="3053739" y="5968678"/>
              <a:ext cx="247648" cy="24764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1" name="Ovale 150">
              <a:extLst>
                <a:ext uri="{FF2B5EF4-FFF2-40B4-BE49-F238E27FC236}">
                  <a16:creationId xmlns:a16="http://schemas.microsoft.com/office/drawing/2014/main" id="{32572332-AC2B-8CD2-73BF-6CB79E7B1670}"/>
                </a:ext>
              </a:extLst>
            </p:cNvPr>
            <p:cNvSpPr/>
            <p:nvPr/>
          </p:nvSpPr>
          <p:spPr>
            <a:xfrm>
              <a:off x="3382244" y="5274963"/>
              <a:ext cx="247648" cy="24764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2" name="Ovale 151">
              <a:extLst>
                <a:ext uri="{FF2B5EF4-FFF2-40B4-BE49-F238E27FC236}">
                  <a16:creationId xmlns:a16="http://schemas.microsoft.com/office/drawing/2014/main" id="{4B41E8FD-6499-0812-DE14-DAEA17511937}"/>
                </a:ext>
              </a:extLst>
            </p:cNvPr>
            <p:cNvSpPr/>
            <p:nvPr/>
          </p:nvSpPr>
          <p:spPr>
            <a:xfrm>
              <a:off x="3715762" y="4902126"/>
              <a:ext cx="247648" cy="24764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3" name="Ovale 152">
              <a:extLst>
                <a:ext uri="{FF2B5EF4-FFF2-40B4-BE49-F238E27FC236}">
                  <a16:creationId xmlns:a16="http://schemas.microsoft.com/office/drawing/2014/main" id="{E2D62EAF-5FCB-5416-4156-D947F10F744D}"/>
                </a:ext>
              </a:extLst>
            </p:cNvPr>
            <p:cNvSpPr/>
            <p:nvPr/>
          </p:nvSpPr>
          <p:spPr>
            <a:xfrm>
              <a:off x="4190442" y="4225853"/>
              <a:ext cx="247648" cy="24764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4" name="Figura a mano libera: forma 153">
              <a:extLst>
                <a:ext uri="{FF2B5EF4-FFF2-40B4-BE49-F238E27FC236}">
                  <a16:creationId xmlns:a16="http://schemas.microsoft.com/office/drawing/2014/main" id="{B19DB1A5-86C8-373D-6D63-3A78EFEA269B}"/>
                </a:ext>
              </a:extLst>
            </p:cNvPr>
            <p:cNvSpPr/>
            <p:nvPr/>
          </p:nvSpPr>
          <p:spPr>
            <a:xfrm>
              <a:off x="2420361" y="3803362"/>
              <a:ext cx="3042765" cy="2962275"/>
            </a:xfrm>
            <a:custGeom>
              <a:avLst/>
              <a:gdLst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00075 w 3162300"/>
                <a:gd name="connsiteY2" fmla="*/ 2657611 h 3038611"/>
                <a:gd name="connsiteX3" fmla="*/ 942975 w 3162300"/>
                <a:gd name="connsiteY3" fmla="*/ 1667011 h 3038611"/>
                <a:gd name="connsiteX4" fmla="*/ 1343025 w 3162300"/>
                <a:gd name="connsiteY4" fmla="*/ 63831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00075 w 3162300"/>
                <a:gd name="connsiteY2" fmla="*/ 2657611 h 3038611"/>
                <a:gd name="connsiteX3" fmla="*/ 942975 w 3162300"/>
                <a:gd name="connsiteY3" fmla="*/ 1667011 h 3038611"/>
                <a:gd name="connsiteX4" fmla="*/ 1409700 w 3162300"/>
                <a:gd name="connsiteY4" fmla="*/ 77166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162300"/>
                <a:gd name="connsiteY0" fmla="*/ 3038611 h 3038611"/>
                <a:gd name="connsiteX1" fmla="*/ 247650 w 3162300"/>
                <a:gd name="connsiteY1" fmla="*/ 2962411 h 3038611"/>
                <a:gd name="connsiteX2" fmla="*/ 638175 w 3162300"/>
                <a:gd name="connsiteY2" fmla="*/ 2514736 h 3038611"/>
                <a:gd name="connsiteX3" fmla="*/ 942975 w 3162300"/>
                <a:gd name="connsiteY3" fmla="*/ 1667011 h 3038611"/>
                <a:gd name="connsiteX4" fmla="*/ 1409700 w 3162300"/>
                <a:gd name="connsiteY4" fmla="*/ 771661 h 3038611"/>
                <a:gd name="connsiteX5" fmla="*/ 2238375 w 3162300"/>
                <a:gd name="connsiteY5" fmla="*/ 104911 h 3038611"/>
                <a:gd name="connsiteX6" fmla="*/ 3162300 w 3162300"/>
                <a:gd name="connsiteY6" fmla="*/ 136 h 3038611"/>
                <a:gd name="connsiteX0" fmla="*/ 0 w 3963232"/>
                <a:gd name="connsiteY0" fmla="*/ 3057549 h 3057549"/>
                <a:gd name="connsiteX1" fmla="*/ 247650 w 3963232"/>
                <a:gd name="connsiteY1" fmla="*/ 2981349 h 3057549"/>
                <a:gd name="connsiteX2" fmla="*/ 638175 w 3963232"/>
                <a:gd name="connsiteY2" fmla="*/ 2533674 h 3057549"/>
                <a:gd name="connsiteX3" fmla="*/ 942975 w 3963232"/>
                <a:gd name="connsiteY3" fmla="*/ 1685949 h 3057549"/>
                <a:gd name="connsiteX4" fmla="*/ 1409700 w 3963232"/>
                <a:gd name="connsiteY4" fmla="*/ 790599 h 3057549"/>
                <a:gd name="connsiteX5" fmla="*/ 2238375 w 3963232"/>
                <a:gd name="connsiteY5" fmla="*/ 123849 h 3057549"/>
                <a:gd name="connsiteX6" fmla="*/ 3963232 w 3963232"/>
                <a:gd name="connsiteY6" fmla="*/ 24 h 3057549"/>
                <a:gd name="connsiteX0" fmla="*/ 0 w 4570836"/>
                <a:gd name="connsiteY0" fmla="*/ 3038499 h 3039872"/>
                <a:gd name="connsiteX1" fmla="*/ 855254 w 4570836"/>
                <a:gd name="connsiteY1" fmla="*/ 2981349 h 3039872"/>
                <a:gd name="connsiteX2" fmla="*/ 1245779 w 4570836"/>
                <a:gd name="connsiteY2" fmla="*/ 2533674 h 3039872"/>
                <a:gd name="connsiteX3" fmla="*/ 1550579 w 4570836"/>
                <a:gd name="connsiteY3" fmla="*/ 1685949 h 3039872"/>
                <a:gd name="connsiteX4" fmla="*/ 2017304 w 4570836"/>
                <a:gd name="connsiteY4" fmla="*/ 790599 h 3039872"/>
                <a:gd name="connsiteX5" fmla="*/ 2845979 w 4570836"/>
                <a:gd name="connsiteY5" fmla="*/ 123849 h 3039872"/>
                <a:gd name="connsiteX6" fmla="*/ 4570836 w 4570836"/>
                <a:gd name="connsiteY6" fmla="*/ 24 h 3039872"/>
                <a:gd name="connsiteX0" fmla="*/ 0 w 4570836"/>
                <a:gd name="connsiteY0" fmla="*/ 3038499 h 3039872"/>
                <a:gd name="connsiteX1" fmla="*/ 855254 w 4570836"/>
                <a:gd name="connsiteY1" fmla="*/ 2981349 h 3039872"/>
                <a:gd name="connsiteX2" fmla="*/ 1245779 w 4570836"/>
                <a:gd name="connsiteY2" fmla="*/ 2533674 h 3039872"/>
                <a:gd name="connsiteX3" fmla="*/ 1550579 w 4570836"/>
                <a:gd name="connsiteY3" fmla="*/ 1685949 h 3039872"/>
                <a:gd name="connsiteX4" fmla="*/ 1962067 w 4570836"/>
                <a:gd name="connsiteY4" fmla="*/ 381024 h 3039872"/>
                <a:gd name="connsiteX5" fmla="*/ 2845979 w 4570836"/>
                <a:gd name="connsiteY5" fmla="*/ 123849 h 3039872"/>
                <a:gd name="connsiteX6" fmla="*/ 4570836 w 4570836"/>
                <a:gd name="connsiteY6" fmla="*/ 24 h 3039872"/>
                <a:gd name="connsiteX0" fmla="*/ 0 w 4570836"/>
                <a:gd name="connsiteY0" fmla="*/ 3054936 h 3056309"/>
                <a:gd name="connsiteX1" fmla="*/ 855254 w 4570836"/>
                <a:gd name="connsiteY1" fmla="*/ 2997786 h 3056309"/>
                <a:gd name="connsiteX2" fmla="*/ 1245779 w 4570836"/>
                <a:gd name="connsiteY2" fmla="*/ 2550111 h 3056309"/>
                <a:gd name="connsiteX3" fmla="*/ 1550579 w 4570836"/>
                <a:gd name="connsiteY3" fmla="*/ 1702386 h 3056309"/>
                <a:gd name="connsiteX4" fmla="*/ 1962067 w 4570836"/>
                <a:gd name="connsiteY4" fmla="*/ 397461 h 3056309"/>
                <a:gd name="connsiteX5" fmla="*/ 2845979 w 4570836"/>
                <a:gd name="connsiteY5" fmla="*/ 64086 h 3056309"/>
                <a:gd name="connsiteX6" fmla="*/ 4570836 w 4570836"/>
                <a:gd name="connsiteY6" fmla="*/ 16461 h 3056309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1962067 w 4570836"/>
                <a:gd name="connsiteY4" fmla="*/ 381025 h 3039873"/>
                <a:gd name="connsiteX5" fmla="*/ 2845979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1962067 w 4570836"/>
                <a:gd name="connsiteY4" fmla="*/ 381025 h 3039873"/>
                <a:gd name="connsiteX5" fmla="*/ 2845979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2058731 w 4570836"/>
                <a:gd name="connsiteY4" fmla="*/ 352450 h 3039873"/>
                <a:gd name="connsiteX5" fmla="*/ 2845979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2058731 w 4570836"/>
                <a:gd name="connsiteY4" fmla="*/ 352450 h 3039873"/>
                <a:gd name="connsiteX5" fmla="*/ 3881667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39873"/>
                <a:gd name="connsiteX1" fmla="*/ 855254 w 4570836"/>
                <a:gd name="connsiteY1" fmla="*/ 2981350 h 3039873"/>
                <a:gd name="connsiteX2" fmla="*/ 1245779 w 4570836"/>
                <a:gd name="connsiteY2" fmla="*/ 2533675 h 3039873"/>
                <a:gd name="connsiteX3" fmla="*/ 1550579 w 4570836"/>
                <a:gd name="connsiteY3" fmla="*/ 1685950 h 3039873"/>
                <a:gd name="connsiteX4" fmla="*/ 2210632 w 4570836"/>
                <a:gd name="connsiteY4" fmla="*/ 914425 h 3039873"/>
                <a:gd name="connsiteX5" fmla="*/ 3881667 w 4570836"/>
                <a:gd name="connsiteY5" fmla="*/ 47650 h 3039873"/>
                <a:gd name="connsiteX6" fmla="*/ 4570836 w 4570836"/>
                <a:gd name="connsiteY6" fmla="*/ 25 h 3039873"/>
                <a:gd name="connsiteX0" fmla="*/ 0 w 4570836"/>
                <a:gd name="connsiteY0" fmla="*/ 3038500 h 3048025"/>
                <a:gd name="connsiteX1" fmla="*/ 855254 w 4570836"/>
                <a:gd name="connsiteY1" fmla="*/ 2981350 h 3048025"/>
                <a:gd name="connsiteX2" fmla="*/ 1080069 w 4570836"/>
                <a:gd name="connsiteY2" fmla="*/ 2390800 h 3048025"/>
                <a:gd name="connsiteX3" fmla="*/ 1550579 w 4570836"/>
                <a:gd name="connsiteY3" fmla="*/ 1685950 h 3048025"/>
                <a:gd name="connsiteX4" fmla="*/ 2210632 w 4570836"/>
                <a:gd name="connsiteY4" fmla="*/ 914425 h 3048025"/>
                <a:gd name="connsiteX5" fmla="*/ 3881667 w 4570836"/>
                <a:gd name="connsiteY5" fmla="*/ 47650 h 3048025"/>
                <a:gd name="connsiteX6" fmla="*/ 4570836 w 4570836"/>
                <a:gd name="connsiteY6" fmla="*/ 25 h 3048025"/>
                <a:gd name="connsiteX0" fmla="*/ 0 w 4570836"/>
                <a:gd name="connsiteY0" fmla="*/ 3038500 h 3043622"/>
                <a:gd name="connsiteX1" fmla="*/ 164795 w 4570836"/>
                <a:gd name="connsiteY1" fmla="*/ 2971825 h 3043622"/>
                <a:gd name="connsiteX2" fmla="*/ 1080069 w 4570836"/>
                <a:gd name="connsiteY2" fmla="*/ 2390800 h 3043622"/>
                <a:gd name="connsiteX3" fmla="*/ 1550579 w 4570836"/>
                <a:gd name="connsiteY3" fmla="*/ 1685950 h 3043622"/>
                <a:gd name="connsiteX4" fmla="*/ 2210632 w 4570836"/>
                <a:gd name="connsiteY4" fmla="*/ 914425 h 3043622"/>
                <a:gd name="connsiteX5" fmla="*/ 3881667 w 4570836"/>
                <a:gd name="connsiteY5" fmla="*/ 47650 h 3043622"/>
                <a:gd name="connsiteX6" fmla="*/ 4570836 w 4570836"/>
                <a:gd name="connsiteY6" fmla="*/ 25 h 3043622"/>
                <a:gd name="connsiteX0" fmla="*/ 0 w 4570836"/>
                <a:gd name="connsiteY0" fmla="*/ 3038500 h 3090888"/>
                <a:gd name="connsiteX1" fmla="*/ 164795 w 4570836"/>
                <a:gd name="connsiteY1" fmla="*/ 2971825 h 3090888"/>
                <a:gd name="connsiteX2" fmla="*/ 1550579 w 4570836"/>
                <a:gd name="connsiteY2" fmla="*/ 1685950 h 3090888"/>
                <a:gd name="connsiteX3" fmla="*/ 2210632 w 4570836"/>
                <a:gd name="connsiteY3" fmla="*/ 914425 h 3090888"/>
                <a:gd name="connsiteX4" fmla="*/ 3881667 w 4570836"/>
                <a:gd name="connsiteY4" fmla="*/ 47650 h 3090888"/>
                <a:gd name="connsiteX5" fmla="*/ 4570836 w 4570836"/>
                <a:gd name="connsiteY5" fmla="*/ 25 h 3090888"/>
                <a:gd name="connsiteX0" fmla="*/ 0 w 4570836"/>
                <a:gd name="connsiteY0" fmla="*/ 3038500 h 3038500"/>
                <a:gd name="connsiteX1" fmla="*/ 758590 w 4570836"/>
                <a:gd name="connsiteY1" fmla="*/ 2628925 h 3038500"/>
                <a:gd name="connsiteX2" fmla="*/ 1550579 w 4570836"/>
                <a:gd name="connsiteY2" fmla="*/ 1685950 h 3038500"/>
                <a:gd name="connsiteX3" fmla="*/ 2210632 w 4570836"/>
                <a:gd name="connsiteY3" fmla="*/ 914425 h 3038500"/>
                <a:gd name="connsiteX4" fmla="*/ 3881667 w 4570836"/>
                <a:gd name="connsiteY4" fmla="*/ 47650 h 3038500"/>
                <a:gd name="connsiteX5" fmla="*/ 4570836 w 4570836"/>
                <a:gd name="connsiteY5" fmla="*/ 25 h 3038500"/>
                <a:gd name="connsiteX0" fmla="*/ 0 w 4570836"/>
                <a:gd name="connsiteY0" fmla="*/ 3038500 h 3038500"/>
                <a:gd name="connsiteX1" fmla="*/ 758590 w 4570836"/>
                <a:gd name="connsiteY1" fmla="*/ 2628925 h 3038500"/>
                <a:gd name="connsiteX2" fmla="*/ 1550579 w 4570836"/>
                <a:gd name="connsiteY2" fmla="*/ 1685950 h 3038500"/>
                <a:gd name="connsiteX3" fmla="*/ 2459198 w 4570836"/>
                <a:gd name="connsiteY3" fmla="*/ 628675 h 3038500"/>
                <a:gd name="connsiteX4" fmla="*/ 3881667 w 4570836"/>
                <a:gd name="connsiteY4" fmla="*/ 47650 h 3038500"/>
                <a:gd name="connsiteX5" fmla="*/ 4570836 w 4570836"/>
                <a:gd name="connsiteY5" fmla="*/ 25 h 3038500"/>
                <a:gd name="connsiteX0" fmla="*/ 0 w 4570836"/>
                <a:gd name="connsiteY0" fmla="*/ 3038500 h 3038500"/>
                <a:gd name="connsiteX1" fmla="*/ 758590 w 4570836"/>
                <a:gd name="connsiteY1" fmla="*/ 2628925 h 3038500"/>
                <a:gd name="connsiteX2" fmla="*/ 1550579 w 4570836"/>
                <a:gd name="connsiteY2" fmla="*/ 1685950 h 3038500"/>
                <a:gd name="connsiteX3" fmla="*/ 2459198 w 4570836"/>
                <a:gd name="connsiteY3" fmla="*/ 628675 h 3038500"/>
                <a:gd name="connsiteX4" fmla="*/ 3881667 w 4570836"/>
                <a:gd name="connsiteY4" fmla="*/ 47650 h 3038500"/>
                <a:gd name="connsiteX5" fmla="*/ 4570836 w 4570836"/>
                <a:gd name="connsiteY5" fmla="*/ 25 h 3038500"/>
                <a:gd name="connsiteX0" fmla="*/ 0 w 4396744"/>
                <a:gd name="connsiteY0" fmla="*/ 3009925 h 3009925"/>
                <a:gd name="connsiteX1" fmla="*/ 584498 w 4396744"/>
                <a:gd name="connsiteY1" fmla="*/ 2628925 h 3009925"/>
                <a:gd name="connsiteX2" fmla="*/ 1376487 w 4396744"/>
                <a:gd name="connsiteY2" fmla="*/ 1685950 h 3009925"/>
                <a:gd name="connsiteX3" fmla="*/ 2285106 w 4396744"/>
                <a:gd name="connsiteY3" fmla="*/ 628675 h 3009925"/>
                <a:gd name="connsiteX4" fmla="*/ 3707575 w 4396744"/>
                <a:gd name="connsiteY4" fmla="*/ 47650 h 3009925"/>
                <a:gd name="connsiteX5" fmla="*/ 4396744 w 4396744"/>
                <a:gd name="connsiteY5" fmla="*/ 25 h 3009925"/>
                <a:gd name="connsiteX0" fmla="*/ 0 w 3707575"/>
                <a:gd name="connsiteY0" fmla="*/ 2962275 h 2962275"/>
                <a:gd name="connsiteX1" fmla="*/ 584498 w 3707575"/>
                <a:gd name="connsiteY1" fmla="*/ 2581275 h 2962275"/>
                <a:gd name="connsiteX2" fmla="*/ 1376487 w 3707575"/>
                <a:gd name="connsiteY2" fmla="*/ 1638300 h 2962275"/>
                <a:gd name="connsiteX3" fmla="*/ 2285106 w 3707575"/>
                <a:gd name="connsiteY3" fmla="*/ 581025 h 2962275"/>
                <a:gd name="connsiteX4" fmla="*/ 3707575 w 3707575"/>
                <a:gd name="connsiteY4" fmla="*/ 0 h 296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7575" h="2962275">
                  <a:moveTo>
                    <a:pt x="0" y="2962275"/>
                  </a:moveTo>
                  <a:cubicBezTo>
                    <a:pt x="73819" y="2955925"/>
                    <a:pt x="355084" y="2801938"/>
                    <a:pt x="584498" y="2581275"/>
                  </a:cubicBezTo>
                  <a:cubicBezTo>
                    <a:pt x="813913" y="2360613"/>
                    <a:pt x="1093052" y="1971675"/>
                    <a:pt x="1376487" y="1638300"/>
                  </a:cubicBezTo>
                  <a:cubicBezTo>
                    <a:pt x="1659922" y="1304925"/>
                    <a:pt x="1951828" y="873125"/>
                    <a:pt x="2285106" y="581025"/>
                  </a:cubicBezTo>
                  <a:cubicBezTo>
                    <a:pt x="2618384" y="288925"/>
                    <a:pt x="3307699" y="49212"/>
                    <a:pt x="3707575" y="0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5" name="Ovale 154">
              <a:extLst>
                <a:ext uri="{FF2B5EF4-FFF2-40B4-BE49-F238E27FC236}">
                  <a16:creationId xmlns:a16="http://schemas.microsoft.com/office/drawing/2014/main" id="{C8032E41-A2DE-3AB6-6C8B-D2C95596DE1A}"/>
                </a:ext>
              </a:extLst>
            </p:cNvPr>
            <p:cNvSpPr/>
            <p:nvPr/>
          </p:nvSpPr>
          <p:spPr>
            <a:xfrm>
              <a:off x="4609542" y="3921053"/>
              <a:ext cx="247648" cy="24764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58" name="CasellaDiTesto 157">
            <a:extLst>
              <a:ext uri="{FF2B5EF4-FFF2-40B4-BE49-F238E27FC236}">
                <a16:creationId xmlns:a16="http://schemas.microsoft.com/office/drawing/2014/main" id="{6E60E58E-D0E8-0CB7-8213-C99E37400298}"/>
              </a:ext>
            </a:extLst>
          </p:cNvPr>
          <p:cNvSpPr txBox="1"/>
          <p:nvPr/>
        </p:nvSpPr>
        <p:spPr>
          <a:xfrm>
            <a:off x="5952786" y="15058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 err="1">
                <a:solidFill>
                  <a:srgbClr val="FF0000"/>
                </a:solidFill>
              </a:rPr>
              <a:t>Psyc</a:t>
            </a:r>
            <a:r>
              <a:rPr lang="it-IT" sz="3600" b="1" dirty="0" err="1">
                <a:solidFill>
                  <a:schemeClr val="accent5"/>
                </a:solidFill>
              </a:rPr>
              <a:t>home</a:t>
            </a:r>
            <a:r>
              <a:rPr lang="it-IT" sz="3600" b="1" dirty="0" err="1">
                <a:solidFill>
                  <a:srgbClr val="00B050"/>
                </a:solidFill>
              </a:rPr>
              <a:t>tric</a:t>
            </a:r>
            <a:r>
              <a:rPr lang="it-IT" sz="3600" b="1" dirty="0">
                <a:solidFill>
                  <a:schemeClr val="bg1"/>
                </a:solidFill>
              </a:rPr>
              <a:t> </a:t>
            </a:r>
            <a:r>
              <a:rPr lang="it-IT" sz="3600" b="1" dirty="0" err="1">
                <a:solidFill>
                  <a:schemeClr val="bg1"/>
                </a:solidFill>
              </a:rPr>
              <a:t>function</a:t>
            </a:r>
            <a:r>
              <a:rPr lang="it-IT" sz="36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71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CBC566CC-A638-6F0F-F525-73DA75418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1" y="99738"/>
            <a:ext cx="6427123" cy="361320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608CAD3-EA0B-1C46-BD6B-84396A054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030" y="3037840"/>
            <a:ext cx="6719678" cy="361320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E889E97-2EB9-48AC-9D21-74098C951436}"/>
              </a:ext>
            </a:extLst>
          </p:cNvPr>
          <p:cNvSpPr txBox="1"/>
          <p:nvPr/>
        </p:nvSpPr>
        <p:spPr>
          <a:xfrm>
            <a:off x="6568118" y="276711"/>
            <a:ext cx="54716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</a:rPr>
              <a:t>7- Standard </a:t>
            </a:r>
            <a:r>
              <a:rPr lang="it-IT" sz="2800" b="1" dirty="0" err="1">
                <a:solidFill>
                  <a:schemeClr val="bg1"/>
                </a:solidFill>
              </a:rPr>
              <a:t>classical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neuronal</a:t>
            </a:r>
            <a:endParaRPr lang="it-IT" sz="2800" b="1" dirty="0">
              <a:solidFill>
                <a:schemeClr val="bg1"/>
              </a:solidFill>
            </a:endParaRPr>
          </a:p>
          <a:p>
            <a:r>
              <a:rPr lang="it-IT" sz="2800" b="1" dirty="0">
                <a:solidFill>
                  <a:schemeClr val="bg1"/>
                </a:solidFill>
              </a:rPr>
              <a:t>     activity model: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err="1">
                <a:solidFill>
                  <a:schemeClr val="bg1"/>
                </a:solidFill>
              </a:rPr>
              <a:t>Mimicks</a:t>
            </a:r>
            <a:r>
              <a:rPr lang="it-IT" sz="2800" b="1" dirty="0">
                <a:solidFill>
                  <a:schemeClr val="bg1"/>
                </a:solidFill>
              </a:rPr>
              <a:t> brain </a:t>
            </a:r>
            <a:r>
              <a:rPr lang="it-IT" sz="2800" b="1" dirty="0" err="1">
                <a:solidFill>
                  <a:schemeClr val="bg1"/>
                </a:solidFill>
              </a:rPr>
              <a:t>response</a:t>
            </a:r>
            <a:r>
              <a:rPr lang="it-IT" sz="2800" b="1" dirty="0">
                <a:solidFill>
                  <a:schemeClr val="bg1"/>
                </a:solidFill>
              </a:rPr>
              <a:t> in a </a:t>
            </a:r>
            <a:r>
              <a:rPr lang="it-IT" sz="2800" b="1" dirty="0" err="1">
                <a:solidFill>
                  <a:schemeClr val="bg1"/>
                </a:solidFill>
              </a:rPr>
              <a:t>map</a:t>
            </a:r>
            <a:r>
              <a:rPr lang="it-IT" sz="2800" b="1" dirty="0">
                <a:solidFill>
                  <a:schemeClr val="bg1"/>
                </a:solidFill>
              </a:rPr>
              <a:t> of #nodes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 err="1">
                <a:solidFill>
                  <a:schemeClr val="bg1"/>
                </a:solidFill>
              </a:rPr>
              <a:t>Excitation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profile</a:t>
            </a:r>
            <a:endParaRPr lang="it-IT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1"/>
                </a:solidFill>
              </a:rPr>
              <a:t>How: random in </a:t>
            </a:r>
            <a:r>
              <a:rPr lang="it-IT" sz="2800" b="1" dirty="0" err="1">
                <a:solidFill>
                  <a:schemeClr val="bg1"/>
                </a:solidFill>
              </a:rPr>
              <a:t>space</a:t>
            </a:r>
            <a:r>
              <a:rPr lang="it-IT" sz="2800" b="1" dirty="0">
                <a:solidFill>
                  <a:schemeClr val="bg1"/>
                </a:solidFill>
              </a:rPr>
              <a:t> and time </a:t>
            </a:r>
            <a:endParaRPr lang="it-IT" b="1" dirty="0">
              <a:solidFill>
                <a:schemeClr val="bg1"/>
              </a:solidFill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AE70A199-BB4C-A730-52FD-623F946470FC}"/>
              </a:ext>
            </a:extLst>
          </p:cNvPr>
          <p:cNvGrpSpPr/>
          <p:nvPr/>
        </p:nvGrpSpPr>
        <p:grpSpPr>
          <a:xfrm>
            <a:off x="9908840" y="1773680"/>
            <a:ext cx="1757520" cy="575280"/>
            <a:chOff x="10020600" y="1773680"/>
            <a:chExt cx="1757520" cy="57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1A01559-7CB1-1331-566F-D27636D0BA6D}"/>
                    </a:ext>
                  </a:extLst>
                </p14:cNvPr>
                <p14:cNvContentPartPr/>
                <p14:nvPr/>
              </p14:nvContentPartPr>
              <p14:xfrm>
                <a:off x="10020600" y="2196680"/>
                <a:ext cx="314280" cy="1522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1A01559-7CB1-1331-566F-D27636D0BA6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984960" y="2160680"/>
                  <a:ext cx="3859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BD08E69-C083-5631-2A0D-49E2A764E0C1}"/>
                    </a:ext>
                  </a:extLst>
                </p14:cNvPr>
                <p14:cNvContentPartPr/>
                <p14:nvPr/>
              </p14:nvContentPartPr>
              <p14:xfrm>
                <a:off x="10524960" y="2009120"/>
                <a:ext cx="161640" cy="3200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BD08E69-C083-5631-2A0D-49E2A764E0C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489320" y="1973120"/>
                  <a:ext cx="23328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F17CB44-43ED-EB91-3045-9EC0DC249B7D}"/>
                    </a:ext>
                  </a:extLst>
                </p14:cNvPr>
                <p14:cNvContentPartPr/>
                <p14:nvPr/>
              </p14:nvContentPartPr>
              <p14:xfrm>
                <a:off x="10401120" y="2076800"/>
                <a:ext cx="219600" cy="428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F17CB44-43ED-EB91-3045-9EC0DC249B7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365480" y="2041160"/>
                  <a:ext cx="2912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8B8CB93-7161-7A54-09C7-6B32B13416A7}"/>
                    </a:ext>
                  </a:extLst>
                </p14:cNvPr>
                <p14:cNvContentPartPr/>
                <p14:nvPr/>
              </p14:nvContentPartPr>
              <p14:xfrm>
                <a:off x="10826640" y="2119280"/>
                <a:ext cx="149400" cy="1926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8B8CB93-7161-7A54-09C7-6B32B13416A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790640" y="2083640"/>
                  <a:ext cx="2210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E3C04AF-2D61-83F0-F68D-C972F453856D}"/>
                    </a:ext>
                  </a:extLst>
                </p14:cNvPr>
                <p14:cNvContentPartPr/>
                <p14:nvPr/>
              </p14:nvContentPartPr>
              <p14:xfrm>
                <a:off x="10988640" y="1997600"/>
                <a:ext cx="99360" cy="115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E3C04AF-2D61-83F0-F68D-C972F453856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952640" y="1961960"/>
                  <a:ext cx="1710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438057C-2BBA-87BB-C5D8-9D82239F9DD1}"/>
                    </a:ext>
                  </a:extLst>
                </p14:cNvPr>
                <p14:cNvContentPartPr/>
                <p14:nvPr/>
              </p14:nvContentPartPr>
              <p14:xfrm>
                <a:off x="11225160" y="1773680"/>
                <a:ext cx="105840" cy="237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438057C-2BBA-87BB-C5D8-9D82239F9DD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189160" y="1738040"/>
                  <a:ext cx="17748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27BE942-D865-0797-003A-266C9CAAA58D}"/>
                    </a:ext>
                  </a:extLst>
                </p14:cNvPr>
                <p14:cNvContentPartPr/>
                <p14:nvPr/>
              </p14:nvContentPartPr>
              <p14:xfrm>
                <a:off x="11171160" y="1855760"/>
                <a:ext cx="160560" cy="190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27BE942-D865-0797-003A-266C9CAAA58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135160" y="1819760"/>
                  <a:ext cx="2322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620019D-318C-FB39-F9B1-AEDE48D990A2}"/>
                    </a:ext>
                  </a:extLst>
                </p14:cNvPr>
                <p14:cNvContentPartPr/>
                <p14:nvPr/>
              </p14:nvContentPartPr>
              <p14:xfrm>
                <a:off x="11382120" y="1781960"/>
                <a:ext cx="131040" cy="2487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620019D-318C-FB39-F9B1-AEDE48D990A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346120" y="1746320"/>
                  <a:ext cx="2026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AD6AB1A-EDBD-792A-FD91-434E2B7B1A24}"/>
                    </a:ext>
                  </a:extLst>
                </p14:cNvPr>
                <p14:cNvContentPartPr/>
                <p14:nvPr/>
              </p14:nvContentPartPr>
              <p14:xfrm>
                <a:off x="11631240" y="1881320"/>
                <a:ext cx="146880" cy="1789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AD6AB1A-EDBD-792A-FD91-434E2B7B1A2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595600" y="1845320"/>
                  <a:ext cx="21852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486B7C2-3297-EFDC-1421-4CED5A83C3A8}"/>
                    </a:ext>
                  </a:extLst>
                </p14:cNvPr>
                <p14:cNvContentPartPr/>
                <p14:nvPr/>
              </p14:nvContentPartPr>
              <p14:xfrm>
                <a:off x="11544840" y="1793120"/>
                <a:ext cx="219600" cy="936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486B7C2-3297-EFDC-1421-4CED5A83C3A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508840" y="1757480"/>
                  <a:ext cx="291240" cy="165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5E2D0A7-65BC-CF06-1AD1-8D588C4C4DDA}"/>
                  </a:ext>
                </a:extLst>
              </p14:cNvPr>
              <p14:cNvContentPartPr/>
              <p14:nvPr/>
            </p14:nvContentPartPr>
            <p14:xfrm>
              <a:off x="7468236" y="6000858"/>
              <a:ext cx="9360" cy="396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5E2D0A7-65BC-CF06-1AD1-8D588C4C4DD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32596" y="5964858"/>
                <a:ext cx="81000" cy="7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0542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EFD56EE5-C85E-928F-EC8D-350E41953DC8}"/>
              </a:ext>
            </a:extLst>
          </p:cNvPr>
          <p:cNvGrpSpPr/>
          <p:nvPr/>
        </p:nvGrpSpPr>
        <p:grpSpPr>
          <a:xfrm>
            <a:off x="4435930" y="2673422"/>
            <a:ext cx="3554185" cy="3148818"/>
            <a:chOff x="4435930" y="2673422"/>
            <a:chExt cx="3554185" cy="314881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19E09B3-50F7-4E5E-9EF1-D75AD44D7B7E}"/>
                </a:ext>
              </a:extLst>
            </p:cNvPr>
            <p:cNvSpPr txBox="1"/>
            <p:nvPr/>
          </p:nvSpPr>
          <p:spPr>
            <a:xfrm>
              <a:off x="4435930" y="4929688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Numerosity perception: phenomenology</a:t>
              </a:r>
            </a:p>
          </p:txBody>
        </p: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676B21A-D307-9207-5576-94510F51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5930" y="2673422"/>
              <a:ext cx="3554185" cy="2256266"/>
            </a:xfrm>
            <a:prstGeom prst="rect">
              <a:avLst/>
            </a:prstGeom>
          </p:spPr>
        </p:pic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E01569D-DC87-E6D5-287C-F1A735691C80}"/>
              </a:ext>
            </a:extLst>
          </p:cNvPr>
          <p:cNvGrpSpPr/>
          <p:nvPr/>
        </p:nvGrpSpPr>
        <p:grpSpPr>
          <a:xfrm>
            <a:off x="637432" y="140576"/>
            <a:ext cx="4819670" cy="2326831"/>
            <a:chOff x="3557705" y="96329"/>
            <a:chExt cx="4819670" cy="2326831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B6EA1D70-D07F-48C0-BC3D-DEF93839CB59}"/>
                </a:ext>
              </a:extLst>
            </p:cNvPr>
            <p:cNvSpPr txBox="1"/>
            <p:nvPr/>
          </p:nvSpPr>
          <p:spPr>
            <a:xfrm>
              <a:off x="3557705" y="96329"/>
              <a:ext cx="443241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Numerosity</a:t>
              </a: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 perception: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600" b="1" dirty="0">
                  <a:solidFill>
                    <a:prstClr val="white"/>
                  </a:solidFill>
                  <a:latin typeface="Colibri "/>
                </a:rPr>
                <a:t>existing models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FA980E0-F7EF-3F2C-0F53-DB908F33AAB9}"/>
                </a:ext>
              </a:extLst>
            </p:cNvPr>
            <p:cNvGrpSpPr/>
            <p:nvPr/>
          </p:nvGrpSpPr>
          <p:grpSpPr>
            <a:xfrm>
              <a:off x="3679393" y="1100053"/>
              <a:ext cx="4697982" cy="1323107"/>
              <a:chOff x="3679393" y="1100053"/>
              <a:chExt cx="4697982" cy="1323107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A8078934-4DF9-9C78-F101-B695DA04C5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9393" y="1101006"/>
                <a:ext cx="3404289" cy="1322154"/>
              </a:xfrm>
              <a:prstGeom prst="rect">
                <a:avLst/>
              </a:prstGeom>
            </p:spPr>
          </p:pic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39E94EB1-BFDB-40FB-BFF7-9B17CC6E7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5987" y="1100053"/>
                <a:ext cx="1451388" cy="1322154"/>
              </a:xfrm>
              <a:prstGeom prst="rect">
                <a:avLst/>
              </a:prstGeom>
            </p:spPr>
          </p:pic>
        </p:grp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8023D44-0397-8CC2-5F85-80DDE0E81E68}"/>
              </a:ext>
            </a:extLst>
          </p:cNvPr>
          <p:cNvGrpSpPr/>
          <p:nvPr/>
        </p:nvGrpSpPr>
        <p:grpSpPr>
          <a:xfrm>
            <a:off x="181482" y="5128692"/>
            <a:ext cx="4059047" cy="1569499"/>
            <a:chOff x="181482" y="5128692"/>
            <a:chExt cx="4059047" cy="1569499"/>
          </a:xfrm>
        </p:grpSpPr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1C71E53-9964-481A-8C4E-C55377563313}"/>
                </a:ext>
              </a:extLst>
            </p:cNvPr>
            <p:cNvSpPr txBox="1"/>
            <p:nvPr/>
          </p:nvSpPr>
          <p:spPr>
            <a:xfrm>
              <a:off x="1455164" y="6205748"/>
              <a:ext cx="151168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600" b="1" dirty="0" err="1">
                  <a:solidFill>
                    <a:prstClr val="white"/>
                  </a:solidFill>
                  <a:latin typeface="Colibri "/>
                </a:rPr>
                <a:t>Results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3DA76A1-0108-E1F3-8A52-B1CB6B90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482" y="5128692"/>
              <a:ext cx="4059047" cy="871041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A1BF42F6-A128-A917-31A5-54900916D310}"/>
              </a:ext>
            </a:extLst>
          </p:cNvPr>
          <p:cNvGrpSpPr/>
          <p:nvPr/>
        </p:nvGrpSpPr>
        <p:grpSpPr>
          <a:xfrm>
            <a:off x="8213531" y="467182"/>
            <a:ext cx="3554185" cy="3389676"/>
            <a:chOff x="8213531" y="467182"/>
            <a:chExt cx="3554185" cy="3389676"/>
          </a:xfrm>
        </p:grpSpPr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47F6FBED-9307-4FFE-A297-59472DBC2DD4}"/>
                </a:ext>
              </a:extLst>
            </p:cNvPr>
            <p:cNvSpPr txBox="1"/>
            <p:nvPr/>
          </p:nvSpPr>
          <p:spPr>
            <a:xfrm>
              <a:off x="8213531" y="467182"/>
              <a:ext cx="3554185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Our coarse-grained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quantum model</a:t>
              </a:r>
            </a:p>
          </p:txBody>
        </p:sp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AD73C90D-C9A6-5733-13B8-453079336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6720" y="1317419"/>
              <a:ext cx="2860996" cy="1654382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C21A127-3D27-AE5D-F6EF-246E38AE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6720" y="2971802"/>
              <a:ext cx="2860996" cy="885056"/>
            </a:xfrm>
            <a:prstGeom prst="rect">
              <a:avLst/>
            </a:prstGeom>
          </p:spPr>
        </p:pic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18E2E36-137B-E69F-276A-C32E043D66CA}"/>
              </a:ext>
            </a:extLst>
          </p:cNvPr>
          <p:cNvGrpSpPr/>
          <p:nvPr/>
        </p:nvGrpSpPr>
        <p:grpSpPr>
          <a:xfrm>
            <a:off x="8294467" y="3992180"/>
            <a:ext cx="3554185" cy="2371254"/>
            <a:chOff x="8294467" y="3992180"/>
            <a:chExt cx="3554185" cy="2371254"/>
          </a:xfrm>
        </p:grpSpPr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1AFE6A1C-E866-4CC2-A849-9BAD818E11AE}"/>
                </a:ext>
              </a:extLst>
            </p:cNvPr>
            <p:cNvSpPr txBox="1"/>
            <p:nvPr/>
          </p:nvSpPr>
          <p:spPr>
            <a:xfrm>
              <a:off x="8294467" y="3992180"/>
              <a:ext cx="355418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M</a:t>
              </a:r>
              <a:r>
                <a:rPr kumimoji="0" lang="en-GB" sz="2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</a:rPr>
                <a:t>ethods</a:t>
              </a:r>
              <a:endPara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libri "/>
              </a:endParaRPr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462C2C4F-D49B-EB98-2684-3D56BA7F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92923" y="4646570"/>
              <a:ext cx="2674793" cy="1716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925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BC55628-6360-0B49-A116-932451B9A542}"/>
              </a:ext>
            </a:extLst>
          </p:cNvPr>
          <p:cNvSpPr txBox="1"/>
          <p:nvPr/>
        </p:nvSpPr>
        <p:spPr>
          <a:xfrm>
            <a:off x="251778" y="312424"/>
            <a:ext cx="38052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bg1"/>
                </a:solidFill>
                <a:latin typeface="Colibri "/>
                <a:cs typeface="Arial"/>
              </a:rPr>
              <a:t>Psychometric function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libri "/>
              <a:ea typeface="+mn-ea"/>
              <a:cs typeface="Arial"/>
            </a:endParaRPr>
          </a:p>
        </p:txBody>
      </p: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81A7CCD4-BCCE-6160-6DE9-96B07F6A4517}"/>
              </a:ext>
            </a:extLst>
          </p:cNvPr>
          <p:cNvGrpSpPr/>
          <p:nvPr/>
        </p:nvGrpSpPr>
        <p:grpSpPr>
          <a:xfrm>
            <a:off x="4203046" y="298439"/>
            <a:ext cx="6302394" cy="6413723"/>
            <a:chOff x="4203047" y="298439"/>
            <a:chExt cx="6195496" cy="6168399"/>
          </a:xfrm>
        </p:grpSpPr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E6AFE88A-B5CA-C579-32E8-5F81D77DB526}"/>
                </a:ext>
              </a:extLst>
            </p:cNvPr>
            <p:cNvSpPr txBox="1"/>
            <p:nvPr/>
          </p:nvSpPr>
          <p:spPr>
            <a:xfrm>
              <a:off x="4203047" y="298439"/>
              <a:ext cx="137160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  <a:ea typeface="+mn-ea"/>
                  <a:cs typeface="Arial"/>
                </a:rPr>
                <a:t>Stdv</a:t>
              </a: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  <a:ea typeface="+mn-ea"/>
                  <a:cs typeface="Arial"/>
                </a:rPr>
                <a:t> </a:t>
              </a:r>
              <a:endParaRPr lang="en-GB" dirty="0"/>
            </a:p>
          </p:txBody>
        </p:sp>
        <p:pic>
          <p:nvPicPr>
            <p:cNvPr id="84" name="Immagine 83">
              <a:extLst>
                <a:ext uri="{FF2B5EF4-FFF2-40B4-BE49-F238E27FC236}">
                  <a16:creationId xmlns:a16="http://schemas.microsoft.com/office/drawing/2014/main" id="{E02260F1-95D1-880C-26E7-EEC940623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2939" y="3737034"/>
              <a:ext cx="2915604" cy="2729804"/>
            </a:xfrm>
            <a:prstGeom prst="rect">
              <a:avLst/>
            </a:prstGeom>
          </p:spPr>
        </p:pic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FF7431B1-46A8-ADA4-45B2-E9AA9CEC0D1F}"/>
              </a:ext>
            </a:extLst>
          </p:cNvPr>
          <p:cNvGrpSpPr/>
          <p:nvPr/>
        </p:nvGrpSpPr>
        <p:grpSpPr>
          <a:xfrm>
            <a:off x="5227806" y="145838"/>
            <a:ext cx="5277634" cy="3399805"/>
            <a:chOff x="5227806" y="298439"/>
            <a:chExt cx="5170737" cy="3247204"/>
          </a:xfrm>
        </p:grpSpPr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663D3AC9-FA37-D9AB-4B1A-E9866E20AB19}"/>
                </a:ext>
              </a:extLst>
            </p:cNvPr>
            <p:cNvSpPr txBox="1"/>
            <p:nvPr/>
          </p:nvSpPr>
          <p:spPr>
            <a:xfrm>
              <a:off x="5227806" y="298439"/>
              <a:ext cx="2253343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libri "/>
                  <a:ea typeface="+mn-ea"/>
                  <a:cs typeface="Arial"/>
                </a:rPr>
                <a:t>Weber ratio</a:t>
              </a:r>
              <a:endParaRPr lang="en-GB" dirty="0"/>
            </a:p>
          </p:txBody>
        </p:sp>
        <p:pic>
          <p:nvPicPr>
            <p:cNvPr id="86" name="Immagine 85">
              <a:extLst>
                <a:ext uri="{FF2B5EF4-FFF2-40B4-BE49-F238E27FC236}">
                  <a16:creationId xmlns:a16="http://schemas.microsoft.com/office/drawing/2014/main" id="{27904317-CFF1-EEBD-09C8-F8C5E27D2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1149" y="983065"/>
              <a:ext cx="2917394" cy="2562578"/>
            </a:xfrm>
            <a:prstGeom prst="rect">
              <a:avLst/>
            </a:prstGeom>
          </p:spPr>
        </p:pic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695D0EA9-373B-1123-E48A-234C411F3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75" y="866422"/>
            <a:ext cx="6881005" cy="584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9D918D-55E9-1B8D-34F2-D8D0A4908273}"/>
              </a:ext>
            </a:extLst>
          </p:cNvPr>
          <p:cNvSpPr txBox="1"/>
          <p:nvPr/>
        </p:nvSpPr>
        <p:spPr>
          <a:xfrm>
            <a:off x="8412331" y="663390"/>
            <a:ext cx="338219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bg1"/>
                </a:solidFill>
                <a:latin typeface="Colibri "/>
                <a:cs typeface="Arial"/>
              </a:rPr>
              <a:t>Quantum  model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bg1"/>
                </a:solidFill>
                <a:latin typeface="Colibri "/>
                <a:cs typeface="Arial"/>
              </a:rPr>
              <a:t>v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libri "/>
                <a:ea typeface="+mn-ea"/>
                <a:cs typeface="Arial"/>
              </a:rPr>
              <a:t>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libri "/>
              <a:ea typeface="+mn-ea"/>
              <a:cs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bg1"/>
                </a:solidFill>
                <a:latin typeface="Colibri "/>
                <a:cs typeface="Arial"/>
              </a:rPr>
              <a:t>Classical neuronal activity model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libri "/>
              <a:ea typeface="+mn-ea"/>
              <a:cs typeface="Arial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3EACE62-6E1A-3623-57BF-80ADF9755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24" y="335664"/>
            <a:ext cx="7707157" cy="63800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ED112311-5D60-7B68-4EEE-9FB0887F6EA1}"/>
                  </a:ext>
                </a:extLst>
              </p14:cNvPr>
              <p14:cNvContentPartPr/>
              <p14:nvPr/>
            </p14:nvContentPartPr>
            <p14:xfrm>
              <a:off x="8341596" y="3950478"/>
              <a:ext cx="2390760" cy="119016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ED112311-5D60-7B68-4EEE-9FB0887F6E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05956" y="3914838"/>
                <a:ext cx="2462400" cy="12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F8C2967-9F06-67BB-69B1-FF036F3B6708}"/>
                  </a:ext>
                </a:extLst>
              </p14:cNvPr>
              <p14:cNvContentPartPr/>
              <p14:nvPr/>
            </p14:nvContentPartPr>
            <p14:xfrm>
              <a:off x="8341596" y="3978738"/>
              <a:ext cx="2233800" cy="11336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F8C2967-9F06-67BB-69B1-FF036F3B67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05956" y="3942738"/>
                <a:ext cx="2305440" cy="120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924A321E-3E05-4847-9239-B55B20D438CB}"/>
              </a:ext>
            </a:extLst>
          </p:cNvPr>
          <p:cNvGrpSpPr/>
          <p:nvPr/>
        </p:nvGrpSpPr>
        <p:grpSpPr>
          <a:xfrm>
            <a:off x="10812221" y="3718803"/>
            <a:ext cx="1275480" cy="1313280"/>
            <a:chOff x="10812221" y="3718803"/>
            <a:chExt cx="1275480" cy="13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DC5061-BA71-31AC-2F8B-DE23D3C86517}"/>
                    </a:ext>
                  </a:extLst>
                </p14:cNvPr>
                <p14:cNvContentPartPr/>
                <p14:nvPr/>
              </p14:nvContentPartPr>
              <p14:xfrm>
                <a:off x="10839941" y="3760563"/>
                <a:ext cx="21960" cy="1663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DC5061-BA71-31AC-2F8B-DE23D3C865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803941" y="3724923"/>
                  <a:ext cx="936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3BCD51E-A730-315C-4CA6-DFBC1C13B4E6}"/>
                    </a:ext>
                  </a:extLst>
                </p14:cNvPr>
                <p14:cNvContentPartPr/>
                <p14:nvPr/>
              </p14:nvContentPartPr>
              <p14:xfrm>
                <a:off x="10987541" y="3780363"/>
                <a:ext cx="27000" cy="1522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3BCD51E-A730-315C-4CA6-DFBC1C13B4E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951901" y="3744363"/>
                  <a:ext cx="986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7F939D0-44A5-3B3C-4D60-07325F6A8C48}"/>
                    </a:ext>
                  </a:extLst>
                </p14:cNvPr>
                <p14:cNvContentPartPr/>
                <p14:nvPr/>
              </p14:nvContentPartPr>
              <p14:xfrm>
                <a:off x="10978901" y="3767763"/>
                <a:ext cx="126360" cy="1540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7F939D0-44A5-3B3C-4D60-07325F6A8C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942901" y="3732123"/>
                  <a:ext cx="1980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C8A00B9-9686-CA77-7A1C-DE7449416EAD}"/>
                    </a:ext>
                  </a:extLst>
                </p14:cNvPr>
                <p14:cNvContentPartPr/>
                <p14:nvPr/>
              </p14:nvContentPartPr>
              <p14:xfrm>
                <a:off x="11171501" y="3749043"/>
                <a:ext cx="120600" cy="176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C8A00B9-9686-CA77-7A1C-DE7449416E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135501" y="3713403"/>
                  <a:ext cx="192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DF6C8EE-300B-510B-8202-BEC09C86A633}"/>
                    </a:ext>
                  </a:extLst>
                </p14:cNvPr>
                <p14:cNvContentPartPr/>
                <p14:nvPr/>
              </p14:nvContentPartPr>
              <p14:xfrm>
                <a:off x="11181581" y="3772083"/>
                <a:ext cx="81720" cy="1447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DF6C8EE-300B-510B-8202-BEC09C86A63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145941" y="3736443"/>
                  <a:ext cx="15336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0C23B6A-D271-B697-DEDB-4720E9C4EAB5}"/>
                    </a:ext>
                  </a:extLst>
                </p14:cNvPr>
                <p14:cNvContentPartPr/>
                <p14:nvPr/>
              </p14:nvContentPartPr>
              <p14:xfrm>
                <a:off x="11199581" y="3799803"/>
                <a:ext cx="85680" cy="16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0C23B6A-D271-B697-DEDB-4720E9C4EAB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163941" y="3763803"/>
                  <a:ext cx="1573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644CCD3-1235-1734-BB8B-AE4A9D7A1BFB}"/>
                    </a:ext>
                  </a:extLst>
                </p14:cNvPr>
                <p14:cNvContentPartPr/>
                <p14:nvPr/>
              </p14:nvContentPartPr>
              <p14:xfrm>
                <a:off x="11348981" y="3718803"/>
                <a:ext cx="123840" cy="1890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644CCD3-1235-1734-BB8B-AE4A9D7A1BF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312981" y="3682803"/>
                  <a:ext cx="1954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EE98631-1624-1AC6-499B-929A89F2744A}"/>
                    </a:ext>
                  </a:extLst>
                </p14:cNvPr>
                <p14:cNvContentPartPr/>
                <p14:nvPr/>
              </p14:nvContentPartPr>
              <p14:xfrm>
                <a:off x="11399021" y="3813483"/>
                <a:ext cx="29160" cy="3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EE98631-1624-1AC6-499B-929A89F2744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363021" y="3777843"/>
                  <a:ext cx="1008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411718D-DCE3-C1D6-484D-33E65AA7F63F}"/>
                    </a:ext>
                  </a:extLst>
                </p14:cNvPr>
                <p14:cNvContentPartPr/>
                <p14:nvPr/>
              </p14:nvContentPartPr>
              <p14:xfrm>
                <a:off x="11523941" y="3758043"/>
                <a:ext cx="169560" cy="180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411718D-DCE3-C1D6-484D-33E65AA7F63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487941" y="3722403"/>
                  <a:ext cx="2412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B2A8608-22F5-75EB-987C-C44E8883F143}"/>
                    </a:ext>
                  </a:extLst>
                </p14:cNvPr>
                <p14:cNvContentPartPr/>
                <p14:nvPr/>
              </p14:nvContentPartPr>
              <p14:xfrm>
                <a:off x="10812221" y="4090323"/>
                <a:ext cx="158400" cy="1476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B2A8608-22F5-75EB-987C-C44E8883F14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776581" y="4054323"/>
                  <a:ext cx="2300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D6E1E80-7573-73A0-F1CC-A83DECE6D2FA}"/>
                    </a:ext>
                  </a:extLst>
                </p14:cNvPr>
                <p14:cNvContentPartPr/>
                <p14:nvPr/>
              </p14:nvContentPartPr>
              <p14:xfrm>
                <a:off x="11013101" y="4094283"/>
                <a:ext cx="65880" cy="1479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D6E1E80-7573-73A0-F1CC-A83DECE6D2F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977461" y="4058643"/>
                  <a:ext cx="1375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3FFE3B6-A3F3-CC3E-3C4C-A3D5E988C7E8}"/>
                    </a:ext>
                  </a:extLst>
                </p14:cNvPr>
                <p14:cNvContentPartPr/>
                <p14:nvPr/>
              </p14:nvContentPartPr>
              <p14:xfrm>
                <a:off x="11111381" y="4088163"/>
                <a:ext cx="111600" cy="14292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3FFE3B6-A3F3-CC3E-3C4C-A3D5E988C7E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075741" y="4052163"/>
                  <a:ext cx="1832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0BEEEAF-8237-52D5-B163-6F496CD7EBFE}"/>
                    </a:ext>
                  </a:extLst>
                </p14:cNvPr>
                <p14:cNvContentPartPr/>
                <p14:nvPr/>
              </p14:nvContentPartPr>
              <p14:xfrm>
                <a:off x="11294621" y="4060443"/>
                <a:ext cx="83880" cy="2160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0BEEEAF-8237-52D5-B163-6F496CD7EBF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258621" y="4024803"/>
                  <a:ext cx="1555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F559B838-03A5-8E19-D09E-B7E92FE7975D}"/>
                    </a:ext>
                  </a:extLst>
                </p14:cNvPr>
                <p14:cNvContentPartPr/>
                <p14:nvPr/>
              </p14:nvContentPartPr>
              <p14:xfrm>
                <a:off x="11437901" y="4085643"/>
                <a:ext cx="14400" cy="15516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F559B838-03A5-8E19-D09E-B7E92FE7975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401901" y="4050003"/>
                  <a:ext cx="860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1B0DC01-27E6-39F9-4BA4-B9E8A396B200}"/>
                    </a:ext>
                  </a:extLst>
                </p14:cNvPr>
                <p14:cNvContentPartPr/>
                <p14:nvPr/>
              </p14:nvContentPartPr>
              <p14:xfrm>
                <a:off x="11506301" y="4043523"/>
                <a:ext cx="115560" cy="20196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1B0DC01-27E6-39F9-4BA4-B9E8A396B20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470661" y="4007883"/>
                  <a:ext cx="1872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C2B8B4E-A230-F0A8-7A29-911DB2BAB620}"/>
                    </a:ext>
                  </a:extLst>
                </p14:cNvPr>
                <p14:cNvContentPartPr/>
                <p14:nvPr/>
              </p14:nvContentPartPr>
              <p14:xfrm>
                <a:off x="11678381" y="4048203"/>
                <a:ext cx="10440" cy="1620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C2B8B4E-A230-F0A8-7A29-911DB2BAB62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642381" y="4012203"/>
                  <a:ext cx="820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B83ACC8-6781-BF48-7E60-7490036983A4}"/>
                    </a:ext>
                  </a:extLst>
                </p14:cNvPr>
                <p14:cNvContentPartPr/>
                <p14:nvPr/>
              </p14:nvContentPartPr>
              <p14:xfrm>
                <a:off x="11742461" y="4084923"/>
                <a:ext cx="86400" cy="1648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B83ACC8-6781-BF48-7E60-7490036983A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706821" y="4048923"/>
                  <a:ext cx="1580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03BDDDC-BF20-1BAA-3047-D9C5736922C6}"/>
                    </a:ext>
                  </a:extLst>
                </p14:cNvPr>
                <p14:cNvContentPartPr/>
                <p14:nvPr/>
              </p14:nvContentPartPr>
              <p14:xfrm>
                <a:off x="11873141" y="4036683"/>
                <a:ext cx="123480" cy="2080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03BDDDC-BF20-1BAA-3047-D9C5736922C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837501" y="4000683"/>
                  <a:ext cx="1951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16594ED7-60E0-2AEF-02E4-938DD04293FB}"/>
                    </a:ext>
                  </a:extLst>
                </p14:cNvPr>
                <p14:cNvContentPartPr/>
                <p14:nvPr/>
              </p14:nvContentPartPr>
              <p14:xfrm>
                <a:off x="11965661" y="3989883"/>
                <a:ext cx="122040" cy="3020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16594ED7-60E0-2AEF-02E4-938DD04293F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930021" y="3953883"/>
                  <a:ext cx="19368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8A8E99E4-89A5-F6FE-0370-14F4A786846B}"/>
                    </a:ext>
                  </a:extLst>
                </p14:cNvPr>
                <p14:cNvContentPartPr/>
                <p14:nvPr/>
              </p14:nvContentPartPr>
              <p14:xfrm>
                <a:off x="10846421" y="4392003"/>
                <a:ext cx="100800" cy="1537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8A8E99E4-89A5-F6FE-0370-14F4A786846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810781" y="4356363"/>
                  <a:ext cx="1724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8AAF0AD-DD99-5AB0-105F-BB1D0D39F578}"/>
                    </a:ext>
                  </a:extLst>
                </p14:cNvPr>
                <p14:cNvContentPartPr/>
                <p14:nvPr/>
              </p14:nvContentPartPr>
              <p14:xfrm>
                <a:off x="11021021" y="4386243"/>
                <a:ext cx="110160" cy="1533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8AAF0AD-DD99-5AB0-105F-BB1D0D39F57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985021" y="4350603"/>
                  <a:ext cx="1818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E34A93B-8FB3-8FC0-A54E-A47F18ECB850}"/>
                    </a:ext>
                  </a:extLst>
                </p14:cNvPr>
                <p14:cNvContentPartPr/>
                <p14:nvPr/>
              </p14:nvContentPartPr>
              <p14:xfrm>
                <a:off x="11206421" y="4403523"/>
                <a:ext cx="42840" cy="11412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E34A93B-8FB3-8FC0-A54E-A47F18ECB85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170781" y="4367883"/>
                  <a:ext cx="114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7AA4C5C-803B-687A-73CD-8E551B19280D}"/>
                    </a:ext>
                  </a:extLst>
                </p14:cNvPr>
                <p14:cNvContentPartPr/>
                <p14:nvPr/>
              </p14:nvContentPartPr>
              <p14:xfrm>
                <a:off x="11222261" y="4369323"/>
                <a:ext cx="131400" cy="15012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7AA4C5C-803B-687A-73CD-8E551B19280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186621" y="4333323"/>
                  <a:ext cx="2030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7586D10-89B3-04EF-4D93-1E81384FECB5}"/>
                    </a:ext>
                  </a:extLst>
                </p14:cNvPr>
                <p14:cNvContentPartPr/>
                <p14:nvPr/>
              </p14:nvContentPartPr>
              <p14:xfrm>
                <a:off x="11402621" y="4372563"/>
                <a:ext cx="225360" cy="170640"/>
              </p14:xfrm>
            </p:contentPart>
          </mc:Choice>
          <mc:Fallback xmlns=""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7586D10-89B3-04EF-4D93-1E81384FECB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366981" y="4336563"/>
                  <a:ext cx="2970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5C3BBD1-4224-CAE1-9BF3-73B259DB9262}"/>
                    </a:ext>
                  </a:extLst>
                </p14:cNvPr>
                <p14:cNvContentPartPr/>
                <p14:nvPr/>
              </p14:nvContentPartPr>
              <p14:xfrm>
                <a:off x="10848581" y="4735083"/>
                <a:ext cx="11520" cy="145800"/>
              </p14:xfrm>
            </p:contentPart>
          </mc:Choice>
          <mc:Fallback xmlns=""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5C3BBD1-4224-CAE1-9BF3-73B259DB926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812581" y="4699443"/>
                  <a:ext cx="831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DD6B747-5EFB-D094-F2DA-96F0075FE31C}"/>
                    </a:ext>
                  </a:extLst>
                </p14:cNvPr>
                <p14:cNvContentPartPr/>
                <p14:nvPr/>
              </p14:nvContentPartPr>
              <p14:xfrm>
                <a:off x="10843181" y="4655523"/>
                <a:ext cx="147600" cy="185760"/>
              </p14:xfrm>
            </p:contentPart>
          </mc:Choice>
          <mc:Fallback xmlns=""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DD6B747-5EFB-D094-F2DA-96F0075FE31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807541" y="4619883"/>
                  <a:ext cx="2192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59AEE84F-1415-4500-7FC3-0C40367EC58F}"/>
                    </a:ext>
                  </a:extLst>
                </p14:cNvPr>
                <p14:cNvContentPartPr/>
                <p14:nvPr/>
              </p14:nvContentPartPr>
              <p14:xfrm>
                <a:off x="11051981" y="4672803"/>
                <a:ext cx="84240" cy="18360"/>
              </p14:xfrm>
            </p:contentPart>
          </mc:Choice>
          <mc:Fallback xmlns=""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59AEE84F-1415-4500-7FC3-0C40367EC58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016341" y="4637163"/>
                  <a:ext cx="1558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DDABD2A-68FE-31D9-B573-100BC00947DF}"/>
                    </a:ext>
                  </a:extLst>
                </p14:cNvPr>
                <p14:cNvContentPartPr/>
                <p14:nvPr/>
              </p14:nvContentPartPr>
              <p14:xfrm>
                <a:off x="11033261" y="4698363"/>
                <a:ext cx="87840" cy="165600"/>
              </p14:xfrm>
            </p:contentPart>
          </mc:Choice>
          <mc:Fallback xmlns=""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DDABD2A-68FE-31D9-B573-100BC00947D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997261" y="4662363"/>
                  <a:ext cx="1594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8EFD8B3-0B36-FE59-BA00-8E00B257EA61}"/>
                    </a:ext>
                  </a:extLst>
                </p14:cNvPr>
                <p14:cNvContentPartPr/>
                <p14:nvPr/>
              </p14:nvContentPartPr>
              <p14:xfrm>
                <a:off x="11069261" y="4765683"/>
                <a:ext cx="50400" cy="7560"/>
              </p14:xfrm>
            </p:contentPart>
          </mc:Choice>
          <mc:Fallback xmlns=""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8EFD8B3-0B36-FE59-BA00-8E00B257EA6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033621" y="4729683"/>
                  <a:ext cx="122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5EE749E-F02F-340B-49FA-8E57CC7F8C46}"/>
                    </a:ext>
                  </a:extLst>
                </p14:cNvPr>
                <p14:cNvContentPartPr/>
                <p14:nvPr/>
              </p14:nvContentPartPr>
              <p14:xfrm>
                <a:off x="11246381" y="4735083"/>
                <a:ext cx="37080" cy="137880"/>
              </p14:xfrm>
            </p:contentPart>
          </mc:Choice>
          <mc:Fallback xmlns=""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5EE749E-F02F-340B-49FA-8E57CC7F8C4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210381" y="4699443"/>
                  <a:ext cx="1087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6613316-5291-70F7-4F31-B1DFDA8A2F25}"/>
                    </a:ext>
                  </a:extLst>
                </p14:cNvPr>
                <p14:cNvContentPartPr/>
                <p14:nvPr/>
              </p14:nvContentPartPr>
              <p14:xfrm>
                <a:off x="11235221" y="4654803"/>
                <a:ext cx="128520" cy="226440"/>
              </p14:xfrm>
            </p:contentPart>
          </mc:Choice>
          <mc:Fallback xmlns=""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6613316-5291-70F7-4F31-B1DFDA8A2F2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199581" y="4619163"/>
                  <a:ext cx="20016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0038DF2-C9A9-DBB9-6DF8-000262681A6F}"/>
                    </a:ext>
                  </a:extLst>
                </p14:cNvPr>
                <p14:cNvContentPartPr/>
                <p14:nvPr/>
              </p14:nvContentPartPr>
              <p14:xfrm>
                <a:off x="11378861" y="4723563"/>
                <a:ext cx="106200" cy="174600"/>
              </p14:xfrm>
            </p:contentPart>
          </mc:Choice>
          <mc:Fallback xmlns=""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0038DF2-C9A9-DBB9-6DF8-000262681A6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342861" y="4687923"/>
                  <a:ext cx="1778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5FD2BD7-3F6A-1646-3A89-F2588A7363A6}"/>
                    </a:ext>
                  </a:extLst>
                </p14:cNvPr>
                <p14:cNvContentPartPr/>
                <p14:nvPr/>
              </p14:nvContentPartPr>
              <p14:xfrm>
                <a:off x="11530061" y="4776483"/>
                <a:ext cx="19800" cy="137880"/>
              </p14:xfrm>
            </p:contentPart>
          </mc:Choice>
          <mc:Fallback xmlns=""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5FD2BD7-3F6A-1646-3A89-F2588A7363A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494061" y="4740843"/>
                  <a:ext cx="9144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339BCD83-2673-4420-B3D7-22398C444C47}"/>
                    </a:ext>
                  </a:extLst>
                </p14:cNvPr>
                <p14:cNvContentPartPr/>
                <p14:nvPr/>
              </p14:nvContentPartPr>
              <p14:xfrm>
                <a:off x="11537981" y="4709523"/>
                <a:ext cx="111600" cy="174600"/>
              </p14:xfrm>
            </p:contentPart>
          </mc:Choice>
          <mc:Fallback xmlns=""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339BCD83-2673-4420-B3D7-22398C444C4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502341" y="4673523"/>
                  <a:ext cx="1832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CF7A4B2D-12B6-0EE3-F03C-E09206D77834}"/>
                    </a:ext>
                  </a:extLst>
                </p14:cNvPr>
                <p14:cNvContentPartPr/>
                <p14:nvPr/>
              </p14:nvContentPartPr>
              <p14:xfrm>
                <a:off x="11710781" y="4682523"/>
                <a:ext cx="214560" cy="349560"/>
              </p14:xfrm>
            </p:contentPart>
          </mc:Choice>
          <mc:Fallback xmlns=""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CF7A4B2D-12B6-0EE3-F03C-E09206D7783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675141" y="4646523"/>
                  <a:ext cx="286200" cy="421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7" name="Rettangolo 76">
            <a:extLst>
              <a:ext uri="{FF2B5EF4-FFF2-40B4-BE49-F238E27FC236}">
                <a16:creationId xmlns:a16="http://schemas.microsoft.com/office/drawing/2014/main" id="{F9DF0F20-97F6-C5B8-1BC3-439573B3375E}"/>
              </a:ext>
            </a:extLst>
          </p:cNvPr>
          <p:cNvSpPr/>
          <p:nvPr/>
        </p:nvSpPr>
        <p:spPr>
          <a:xfrm>
            <a:off x="4913453" y="4672803"/>
            <a:ext cx="1533646" cy="33324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1065721A-7ED0-C955-4734-CBCE87F0B350}"/>
              </a:ext>
            </a:extLst>
          </p:cNvPr>
          <p:cNvSpPr/>
          <p:nvPr/>
        </p:nvSpPr>
        <p:spPr>
          <a:xfrm>
            <a:off x="4913452" y="5301204"/>
            <a:ext cx="2893671" cy="27443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AC4EF61A-977D-D229-F3C6-3AB9A630E627}"/>
              </a:ext>
            </a:extLst>
          </p:cNvPr>
          <p:cNvSpPr/>
          <p:nvPr/>
        </p:nvSpPr>
        <p:spPr>
          <a:xfrm>
            <a:off x="4913452" y="5596357"/>
            <a:ext cx="2893671" cy="27443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ttangolo 79">
            <a:extLst>
              <a:ext uri="{FF2B5EF4-FFF2-40B4-BE49-F238E27FC236}">
                <a16:creationId xmlns:a16="http://schemas.microsoft.com/office/drawing/2014/main" id="{4B18F2DA-1505-A478-0CB3-F7B0C1856329}"/>
              </a:ext>
            </a:extLst>
          </p:cNvPr>
          <p:cNvSpPr/>
          <p:nvPr/>
        </p:nvSpPr>
        <p:spPr>
          <a:xfrm>
            <a:off x="4913452" y="5016878"/>
            <a:ext cx="2893671" cy="27443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08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69D36D-6B08-4CBE-8098-4C90E7512E0D}"/>
              </a:ext>
            </a:extLst>
          </p:cNvPr>
          <p:cNvSpPr txBox="1"/>
          <p:nvPr/>
        </p:nvSpPr>
        <p:spPr>
          <a:xfrm>
            <a:off x="9687131" y="6074223"/>
            <a:ext cx="2018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MESSAGES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4C7E119-1216-4967-B384-6EF35C66B779}"/>
              </a:ext>
            </a:extLst>
          </p:cNvPr>
          <p:cNvSpPr txBox="1"/>
          <p:nvPr/>
        </p:nvSpPr>
        <p:spPr>
          <a:xfrm>
            <a:off x="261157" y="656202"/>
            <a:ext cx="1166968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400" b="1" dirty="0">
                <a:solidFill>
                  <a:schemeClr val="bg1"/>
                </a:solidFill>
              </a:rPr>
              <a:t>Designed a quantum mapping for information processing in the brain. In our model: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/>
                </a:solidFill>
                <a:latin typeface="Colibri "/>
                <a:cs typeface="Arial"/>
              </a:rPr>
              <a:t>Strong signal of the number of past events persists after long time even with dissipation  (if the network is all-to-all connected)</a:t>
            </a:r>
            <a:endParaRPr lang="en-GB" sz="2400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en-GB" sz="2400" b="1" dirty="0">
                <a:solidFill>
                  <a:schemeClr val="bg1"/>
                </a:solidFill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chemeClr val="bg1"/>
                </a:solidFill>
              </a:rPr>
              <a:t>Numerosity perception is an intrinsic property of the quantum network, without any training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chemeClr val="bg1"/>
                </a:solidFill>
              </a:rPr>
              <a:t>Even with our “agnostic” protocol, numerosity perception follows Weber’s law  as derived from the psychometric function: this finding is robust with respect to time and space randomness and moderate dissipation levels 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en-GB" sz="2400" b="1" dirty="0">
                <a:solidFill>
                  <a:schemeClr val="bg1"/>
                </a:solidFill>
              </a:rPr>
              <a:t>A minimal (single layer, minimal couplings but all-to-all, untrained ) Quantum model exploiting its intrinsic properties captures the qualitative behaviour and performs comparably – if not better -  to idealized standard neuronal activity models</a:t>
            </a:r>
          </a:p>
        </p:txBody>
      </p:sp>
    </p:spTree>
    <p:extLst>
      <p:ext uri="{BB962C8B-B14F-4D97-AF65-F5344CB8AC3E}">
        <p14:creationId xmlns:p14="http://schemas.microsoft.com/office/powerpoint/2010/main" val="107710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048AB24-C7B4-4BD7-8D9E-276A46A748B7}"/>
              </a:ext>
            </a:extLst>
          </p:cNvPr>
          <p:cNvSpPr txBox="1"/>
          <p:nvPr/>
        </p:nvSpPr>
        <p:spPr>
          <a:xfrm>
            <a:off x="211230" y="1331750"/>
            <a:ext cx="117695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Tx/>
              <a:buAutoNum type="romanLcParenR"/>
              <a:defRPr/>
            </a:pPr>
            <a:endParaRPr lang="en-GB" sz="2400" b="1" dirty="0"/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chemeClr val="bg1"/>
                </a:solidFill>
              </a:rPr>
              <a:t>Why all-to-all is essential: is there a deep reason?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chemeClr val="bg1"/>
                </a:solidFill>
              </a:rPr>
              <a:t>Size effects and S/N ratio: while the size of the network should not count because of all-to-all couplings, what about the number of excitations? Hard with quantum to go beyond these sizes without approx.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chemeClr val="bg1"/>
                </a:solidFill>
              </a:rPr>
              <a:t>Can we make it better with more complex quantum architectures (still simpler than classical ANN?)</a:t>
            </a:r>
            <a:endParaRPr lang="en-GB" sz="24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114A031-474A-4932-9EFD-BC389DB3ABF1}"/>
              </a:ext>
            </a:extLst>
          </p:cNvPr>
          <p:cNvSpPr txBox="1"/>
          <p:nvPr/>
        </p:nvSpPr>
        <p:spPr>
          <a:xfrm>
            <a:off x="4973753" y="236120"/>
            <a:ext cx="236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685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39B406C-1FBC-4F60-B416-0D7586CFF200}"/>
              </a:ext>
            </a:extLst>
          </p:cNvPr>
          <p:cNvSpPr txBox="1"/>
          <p:nvPr/>
        </p:nvSpPr>
        <p:spPr>
          <a:xfrm>
            <a:off x="4726247" y="5964403"/>
            <a:ext cx="2421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SPECULATIVE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D2A9983-5DE8-4E9A-B30D-29B1A8422A84}"/>
              </a:ext>
            </a:extLst>
          </p:cNvPr>
          <p:cNvSpPr txBox="1"/>
          <p:nvPr/>
        </p:nvSpPr>
        <p:spPr>
          <a:xfrm>
            <a:off x="228600" y="1716524"/>
            <a:ext cx="11734799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schemeClr val="bg1"/>
                </a:solidFill>
                <a:latin typeface="Colibri "/>
                <a:cs typeface="Arial"/>
              </a:rPr>
              <a:t>Our quantum model is in fact a network of quantum clocks, whose dynamics  and entanglement entropy might be analyzed  under  combined action of quantum + general relativity laws: see </a:t>
            </a:r>
            <a:r>
              <a:rPr lang="en-US" sz="2600" b="1" dirty="0" err="1">
                <a:solidFill>
                  <a:schemeClr val="bg1"/>
                </a:solidFill>
                <a:latin typeface="Colibri "/>
                <a:cs typeface="Arial"/>
              </a:rPr>
              <a:t>Dìosi</a:t>
            </a:r>
            <a:r>
              <a:rPr lang="en-US" sz="2600" b="1" dirty="0">
                <a:solidFill>
                  <a:schemeClr val="bg1"/>
                </a:solidFill>
                <a:latin typeface="Colibri "/>
                <a:cs typeface="Arial"/>
              </a:rPr>
              <a:t>-Penrose conjecture and Penrose-</a:t>
            </a:r>
            <a:r>
              <a:rPr lang="en-US" sz="2600" b="1" dirty="0" err="1">
                <a:solidFill>
                  <a:schemeClr val="bg1"/>
                </a:solidFill>
                <a:latin typeface="Colibri "/>
                <a:cs typeface="Arial"/>
              </a:rPr>
              <a:t>Hameroff</a:t>
            </a:r>
            <a:r>
              <a:rPr lang="en-US" sz="2600" b="1" dirty="0">
                <a:solidFill>
                  <a:schemeClr val="bg1"/>
                </a:solidFill>
                <a:latin typeface="Colibri "/>
                <a:cs typeface="Arial"/>
              </a:rPr>
              <a:t> theory of consciousness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  <a:defRPr/>
            </a:pPr>
            <a:endParaRPr lang="en-US" sz="2600" b="1" dirty="0">
              <a:solidFill>
                <a:schemeClr val="bg1"/>
              </a:solidFill>
              <a:latin typeface="Colibri "/>
              <a:cs typeface="Arial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b="1" noProof="0" dirty="0">
                <a:solidFill>
                  <a:schemeClr val="bg1"/>
                </a:solidFill>
                <a:latin typeface="Colibri "/>
                <a:cs typeface="Arial"/>
              </a:rPr>
              <a:t>Does model </a:t>
            </a:r>
            <a:r>
              <a:rPr lang="en-US" sz="2600" b="1" noProof="0" dirty="0" err="1">
                <a:solidFill>
                  <a:schemeClr val="bg1"/>
                </a:solidFill>
                <a:latin typeface="Colibri "/>
                <a:cs typeface="Arial"/>
              </a:rPr>
              <a:t>quantumness</a:t>
            </a:r>
            <a:r>
              <a:rPr lang="en-US" sz="2600" b="1" noProof="0" dirty="0">
                <a:solidFill>
                  <a:schemeClr val="bg1"/>
                </a:solidFill>
                <a:latin typeface="Colibri "/>
                <a:cs typeface="Arial"/>
              </a:rPr>
              <a:t> </a:t>
            </a:r>
            <a:r>
              <a:rPr lang="en-US" sz="2600" b="1" dirty="0">
                <a:solidFill>
                  <a:schemeClr val="bg1"/>
                </a:solidFill>
                <a:latin typeface="Colibri "/>
                <a:cs typeface="Arial"/>
              </a:rPr>
              <a:t>have implications on that of phenomena? Lower coarse graining towards microscopic description (see FMO)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C45604F-74AF-4E9F-8E32-E52A92E4EC49}"/>
              </a:ext>
            </a:extLst>
          </p:cNvPr>
          <p:cNvSpPr txBox="1"/>
          <p:nvPr/>
        </p:nvSpPr>
        <p:spPr>
          <a:xfrm>
            <a:off x="4668953" y="424019"/>
            <a:ext cx="236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411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persona, esterni, posando, gruppo&#10;&#10;Descrizione generata automaticamente">
            <a:extLst>
              <a:ext uri="{FF2B5EF4-FFF2-40B4-BE49-F238E27FC236}">
                <a16:creationId xmlns:a16="http://schemas.microsoft.com/office/drawing/2014/main" id="{89F44D21-AE85-5ABF-3A4B-5BFFD9552D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28234" cy="6858000"/>
          </a:xfrm>
          <a:prstGeom prst="rect">
            <a:avLst/>
          </a:prstGeom>
          <a:scene3d>
            <a:camera prst="orthographicFront">
              <a:rot lat="0" lon="0" rev="10799999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EDDEACB-2E85-F559-B7B5-365652EB9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845" y="0"/>
            <a:ext cx="4295155" cy="322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81CE9D1D-BFAF-E7DF-9367-47A7057F3EC6}"/>
              </a:ext>
            </a:extLst>
          </p:cNvPr>
          <p:cNvGrpSpPr/>
          <p:nvPr/>
        </p:nvGrpSpPr>
        <p:grpSpPr>
          <a:xfrm>
            <a:off x="207756" y="1523898"/>
            <a:ext cx="1029600" cy="541080"/>
            <a:chOff x="207756" y="1523898"/>
            <a:chExt cx="1029600" cy="5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1DCA63C-C017-6BEC-6D89-1C6781BA3D9A}"/>
                    </a:ext>
                  </a:extLst>
                </p14:cNvPr>
                <p14:cNvContentPartPr/>
                <p14:nvPr/>
              </p14:nvContentPartPr>
              <p14:xfrm>
                <a:off x="207756" y="1743858"/>
                <a:ext cx="183240" cy="3211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1DCA63C-C017-6BEC-6D89-1C6781BA3D9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71756" y="1708218"/>
                  <a:ext cx="25488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C8870F6-BE1E-FBD8-1C11-BD756F7FD7C9}"/>
                    </a:ext>
                  </a:extLst>
                </p14:cNvPr>
                <p14:cNvContentPartPr/>
                <p14:nvPr/>
              </p14:nvContentPartPr>
              <p14:xfrm>
                <a:off x="424476" y="1710378"/>
                <a:ext cx="62640" cy="23220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C8870F6-BE1E-FBD8-1C11-BD756F7FD7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8836" y="1674378"/>
                  <a:ext cx="1342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2DDFE34-687D-55D1-0A49-FE34FC2CC96C}"/>
                    </a:ext>
                  </a:extLst>
                </p14:cNvPr>
                <p14:cNvContentPartPr/>
                <p14:nvPr/>
              </p14:nvContentPartPr>
              <p14:xfrm>
                <a:off x="521676" y="1689498"/>
                <a:ext cx="151560" cy="207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2DDFE34-687D-55D1-0A49-FE34FC2CC96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5676" y="1653858"/>
                  <a:ext cx="2232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2950E8FB-0E42-DA71-1D7A-6722680B32FF}"/>
                    </a:ext>
                  </a:extLst>
                </p14:cNvPr>
                <p14:cNvContentPartPr/>
                <p14:nvPr/>
              </p14:nvContentPartPr>
              <p14:xfrm>
                <a:off x="712476" y="1576458"/>
                <a:ext cx="168120" cy="2127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2950E8FB-0E42-DA71-1D7A-6722680B32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6476" y="1540458"/>
                  <a:ext cx="2397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3EB41E2-EE8F-83D1-A8CE-895271CE0882}"/>
                    </a:ext>
                  </a:extLst>
                </p14:cNvPr>
                <p14:cNvContentPartPr/>
                <p14:nvPr/>
              </p14:nvContentPartPr>
              <p14:xfrm>
                <a:off x="931716" y="1545858"/>
                <a:ext cx="54000" cy="1965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3EB41E2-EE8F-83D1-A8CE-895271CE088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6076" y="1510218"/>
                  <a:ext cx="1256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CCC561F-ADC0-1829-F21A-AC73B829DD2A}"/>
                    </a:ext>
                  </a:extLst>
                </p14:cNvPr>
                <p14:cNvContentPartPr/>
                <p14:nvPr/>
              </p14:nvContentPartPr>
              <p14:xfrm>
                <a:off x="1054476" y="1523898"/>
                <a:ext cx="182880" cy="2397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CCC561F-ADC0-1829-F21A-AC73B829DD2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18476" y="1487898"/>
                  <a:ext cx="2545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C11E71A-AFEA-2BBF-5600-5BB63A9BF4D5}"/>
                    </a:ext>
                  </a:extLst>
                </p14:cNvPr>
                <p14:cNvContentPartPr/>
                <p14:nvPr/>
              </p14:nvContentPartPr>
              <p14:xfrm>
                <a:off x="1077876" y="1562418"/>
                <a:ext cx="108360" cy="190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C11E71A-AFEA-2BBF-5600-5BB63A9BF4D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42236" y="1526418"/>
                  <a:ext cx="18000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05665F97-6546-11DB-F2D8-A95C160BBEEF}"/>
              </a:ext>
            </a:extLst>
          </p:cNvPr>
          <p:cNvGrpSpPr/>
          <p:nvPr/>
        </p:nvGrpSpPr>
        <p:grpSpPr>
          <a:xfrm>
            <a:off x="1625436" y="699138"/>
            <a:ext cx="1301760" cy="537840"/>
            <a:chOff x="1625436" y="699138"/>
            <a:chExt cx="1301760" cy="53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D4B4655-B584-D5F9-7467-C7024A771FE5}"/>
                    </a:ext>
                  </a:extLst>
                </p14:cNvPr>
                <p14:cNvContentPartPr/>
                <p14:nvPr/>
              </p14:nvContentPartPr>
              <p14:xfrm>
                <a:off x="1625436" y="974538"/>
                <a:ext cx="359280" cy="2624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D4B4655-B584-D5F9-7467-C7024A771FE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89436" y="938898"/>
                  <a:ext cx="43092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C89BCEA-B2A1-7F05-1EC2-15C0BDF7696E}"/>
                    </a:ext>
                  </a:extLst>
                </p14:cNvPr>
                <p14:cNvContentPartPr/>
                <p14:nvPr/>
              </p14:nvContentPartPr>
              <p14:xfrm>
                <a:off x="1779516" y="1076418"/>
                <a:ext cx="155880" cy="478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C89BCEA-B2A1-7F05-1EC2-15C0BDF7696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43876" y="1040778"/>
                  <a:ext cx="2275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E767C86-B197-C41C-EF5A-4D6A3791FB88}"/>
                    </a:ext>
                  </a:extLst>
                </p14:cNvPr>
                <p14:cNvContentPartPr/>
                <p14:nvPr/>
              </p14:nvContentPartPr>
              <p14:xfrm>
                <a:off x="2007036" y="888138"/>
                <a:ext cx="180000" cy="2271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E767C86-B197-C41C-EF5A-4D6A3791FB8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971396" y="852498"/>
                  <a:ext cx="2516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007635F-15C0-51A3-8997-AE151D830A2C}"/>
                    </a:ext>
                  </a:extLst>
                </p14:cNvPr>
                <p14:cNvContentPartPr/>
                <p14:nvPr/>
              </p14:nvContentPartPr>
              <p14:xfrm>
                <a:off x="2217636" y="911178"/>
                <a:ext cx="84960" cy="1900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007635F-15C0-51A3-8997-AE151D830A2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181996" y="875538"/>
                  <a:ext cx="1566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3AB913C-1142-6073-1AA5-394FCC414609}"/>
                    </a:ext>
                  </a:extLst>
                </p14:cNvPr>
                <p14:cNvContentPartPr/>
                <p14:nvPr/>
              </p14:nvContentPartPr>
              <p14:xfrm>
                <a:off x="2371716" y="840618"/>
                <a:ext cx="135360" cy="207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3AB913C-1142-6073-1AA5-394FCC41460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336076" y="804618"/>
                  <a:ext cx="2070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1FBBC1B-EBCF-324A-BDE0-1D5BF31A90B3}"/>
                    </a:ext>
                  </a:extLst>
                </p14:cNvPr>
                <p14:cNvContentPartPr/>
                <p14:nvPr/>
              </p14:nvContentPartPr>
              <p14:xfrm>
                <a:off x="2595636" y="786978"/>
                <a:ext cx="64080" cy="1872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1FBBC1B-EBCF-324A-BDE0-1D5BF31A90B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559996" y="750978"/>
                  <a:ext cx="13572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775A94B-622C-2E46-4FFA-B16916568E53}"/>
                    </a:ext>
                  </a:extLst>
                </p14:cNvPr>
                <p14:cNvContentPartPr/>
                <p14:nvPr/>
              </p14:nvContentPartPr>
              <p14:xfrm>
                <a:off x="2752596" y="699138"/>
                <a:ext cx="174600" cy="2894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775A94B-622C-2E46-4FFA-B16916568E5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716956" y="663138"/>
                  <a:ext cx="24624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E36BBA3-9567-0AFA-751E-2E1B19D91CC7}"/>
                    </a:ext>
                  </a:extLst>
                </p14:cNvPr>
                <p14:cNvContentPartPr/>
                <p14:nvPr/>
              </p14:nvContentPartPr>
              <p14:xfrm>
                <a:off x="2751156" y="816138"/>
                <a:ext cx="90000" cy="57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E36BBA3-9567-0AFA-751E-2E1B19D91CC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15516" y="780498"/>
                  <a:ext cx="16164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67E58CC-806A-CC7A-A1E8-DEB4FA14AB1F}"/>
              </a:ext>
            </a:extLst>
          </p:cNvPr>
          <p:cNvGrpSpPr/>
          <p:nvPr/>
        </p:nvGrpSpPr>
        <p:grpSpPr>
          <a:xfrm>
            <a:off x="4208796" y="51858"/>
            <a:ext cx="1359360" cy="340560"/>
            <a:chOff x="4208796" y="51858"/>
            <a:chExt cx="1359360" cy="34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1AA537C-1089-7179-EA50-E5B9B16010D7}"/>
                    </a:ext>
                  </a:extLst>
                </p14:cNvPr>
                <p14:cNvContentPartPr/>
                <p14:nvPr/>
              </p14:nvContentPartPr>
              <p14:xfrm>
                <a:off x="4357836" y="205218"/>
                <a:ext cx="56520" cy="1872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1AA537C-1089-7179-EA50-E5B9B16010D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322196" y="169578"/>
                  <a:ext cx="1281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4753682-A522-13F3-8A62-A9CFC9D91E4C}"/>
                    </a:ext>
                  </a:extLst>
                </p14:cNvPr>
                <p14:cNvContentPartPr/>
                <p14:nvPr/>
              </p14:nvContentPartPr>
              <p14:xfrm>
                <a:off x="4208796" y="159498"/>
                <a:ext cx="313200" cy="2167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4753682-A522-13F3-8A62-A9CFC9D91E4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72796" y="123858"/>
                  <a:ext cx="3848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D24CF58-F46E-2FFA-E54D-D0B5ADBD7589}"/>
                    </a:ext>
                  </a:extLst>
                </p14:cNvPr>
                <p14:cNvContentPartPr/>
                <p14:nvPr/>
              </p14:nvContentPartPr>
              <p14:xfrm>
                <a:off x="4574556" y="118818"/>
                <a:ext cx="164160" cy="2322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D24CF58-F46E-2FFA-E54D-D0B5ADBD758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538916" y="83178"/>
                  <a:ext cx="23580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75F19D68-3137-2571-E9C3-9092ADABEA0B}"/>
                    </a:ext>
                  </a:extLst>
                </p14:cNvPr>
                <p14:cNvContentPartPr/>
                <p14:nvPr/>
              </p14:nvContentPartPr>
              <p14:xfrm>
                <a:off x="4554756" y="181818"/>
                <a:ext cx="132120" cy="417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75F19D68-3137-2571-E9C3-9092ADABEA0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18756" y="145818"/>
                  <a:ext cx="2037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F96A1807-A652-5D27-90E5-A21CCED0FEFE}"/>
                    </a:ext>
                  </a:extLst>
                </p14:cNvPr>
                <p14:cNvContentPartPr/>
                <p14:nvPr/>
              </p14:nvContentPartPr>
              <p14:xfrm>
                <a:off x="4818636" y="163458"/>
                <a:ext cx="26640" cy="13680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F96A1807-A652-5D27-90E5-A21CCED0FEF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82996" y="127458"/>
                  <a:ext cx="982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C63363E-542F-FF1A-DC98-4F8C4B8B6EEB}"/>
                    </a:ext>
                  </a:extLst>
                </p14:cNvPr>
                <p14:cNvContentPartPr/>
                <p14:nvPr/>
              </p14:nvContentPartPr>
              <p14:xfrm>
                <a:off x="4781196" y="61938"/>
                <a:ext cx="255600" cy="1796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C63363E-542F-FF1A-DC98-4F8C4B8B6EE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45556" y="26298"/>
                  <a:ext cx="3272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537364E-160C-17C2-1615-D739E93B421E}"/>
                    </a:ext>
                  </a:extLst>
                </p14:cNvPr>
                <p14:cNvContentPartPr/>
                <p14:nvPr/>
              </p14:nvContentPartPr>
              <p14:xfrm>
                <a:off x="5112036" y="61218"/>
                <a:ext cx="117360" cy="1854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537364E-160C-17C2-1615-D739E93B421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76036" y="25218"/>
                  <a:ext cx="1890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3A902A4-7842-FF4D-CB0C-1FA630587947}"/>
                    </a:ext>
                  </a:extLst>
                </p14:cNvPr>
                <p14:cNvContentPartPr/>
                <p14:nvPr/>
              </p14:nvContentPartPr>
              <p14:xfrm>
                <a:off x="5320836" y="51858"/>
                <a:ext cx="247320" cy="2059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3A902A4-7842-FF4D-CB0C-1FA63058794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85196" y="15858"/>
                  <a:ext cx="318960" cy="27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3F91418B-54C8-00DA-58E4-14A85DA372ED}"/>
              </a:ext>
            </a:extLst>
          </p:cNvPr>
          <p:cNvGrpSpPr/>
          <p:nvPr/>
        </p:nvGrpSpPr>
        <p:grpSpPr>
          <a:xfrm>
            <a:off x="2989476" y="3260538"/>
            <a:ext cx="2242440" cy="586440"/>
            <a:chOff x="2989476" y="3260538"/>
            <a:chExt cx="2242440" cy="58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CD4343F-B3F0-9D66-B6E5-259FA2082919}"/>
                    </a:ext>
                  </a:extLst>
                </p14:cNvPr>
                <p14:cNvContentPartPr/>
                <p14:nvPr/>
              </p14:nvContentPartPr>
              <p14:xfrm>
                <a:off x="2989476" y="3537378"/>
                <a:ext cx="191160" cy="3096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CD4343F-B3F0-9D66-B6E5-259FA208291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953476" y="3501738"/>
                  <a:ext cx="2628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950B999-59E0-2533-EC89-8C16129188B7}"/>
                    </a:ext>
                  </a:extLst>
                </p14:cNvPr>
                <p14:cNvContentPartPr/>
                <p14:nvPr/>
              </p14:nvContentPartPr>
              <p14:xfrm>
                <a:off x="3034116" y="3650418"/>
                <a:ext cx="81360" cy="259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950B999-59E0-2533-EC89-8C16129188B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98116" y="3614778"/>
                  <a:ext cx="1530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61CC4CC-87B4-C7D2-EDB7-EE41D18F7507}"/>
                    </a:ext>
                  </a:extLst>
                </p14:cNvPr>
                <p14:cNvContentPartPr/>
                <p14:nvPr/>
              </p14:nvContentPartPr>
              <p14:xfrm>
                <a:off x="3231396" y="3543858"/>
                <a:ext cx="147600" cy="2174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61CC4CC-87B4-C7D2-EDB7-EE41D18F750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95396" y="3507858"/>
                  <a:ext cx="21924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B1E480D-AA3E-D3C0-37E9-4F8D7978A329}"/>
                    </a:ext>
                  </a:extLst>
                </p14:cNvPr>
                <p14:cNvContentPartPr/>
                <p14:nvPr/>
              </p14:nvContentPartPr>
              <p14:xfrm>
                <a:off x="3421116" y="3475098"/>
                <a:ext cx="135360" cy="900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B1E480D-AA3E-D3C0-37E9-4F8D7978A32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385116" y="3439098"/>
                  <a:ext cx="2070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677B9A1-8087-28A8-1C25-DF3331644A74}"/>
                    </a:ext>
                  </a:extLst>
                </p14:cNvPr>
                <p14:cNvContentPartPr/>
                <p14:nvPr/>
              </p14:nvContentPartPr>
              <p14:xfrm>
                <a:off x="3426876" y="3540258"/>
                <a:ext cx="133920" cy="1620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677B9A1-8087-28A8-1C25-DF3331644A7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391236" y="3504618"/>
                  <a:ext cx="2055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A5200B2-2CBE-1B4B-8C9C-C298B396B04F}"/>
                    </a:ext>
                  </a:extLst>
                </p14:cNvPr>
                <p14:cNvContentPartPr/>
                <p14:nvPr/>
              </p14:nvContentPartPr>
              <p14:xfrm>
                <a:off x="3468636" y="3580218"/>
                <a:ext cx="91080" cy="9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A5200B2-2CBE-1B4B-8C9C-C298B396B04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432636" y="3544578"/>
                  <a:ext cx="1627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2050D90-1D32-A1E9-E52E-85AAF957BF4C}"/>
                    </a:ext>
                  </a:extLst>
                </p14:cNvPr>
                <p14:cNvContentPartPr/>
                <p14:nvPr/>
              </p14:nvContentPartPr>
              <p14:xfrm>
                <a:off x="3605796" y="3493458"/>
                <a:ext cx="178560" cy="2397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2050D90-1D32-A1E9-E52E-85AAF957BF4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570156" y="3457458"/>
                  <a:ext cx="2502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A375EE8-0A2D-3161-A6E9-81835934AC9E}"/>
                    </a:ext>
                  </a:extLst>
                </p14:cNvPr>
                <p14:cNvContentPartPr/>
                <p14:nvPr/>
              </p14:nvContentPartPr>
              <p14:xfrm>
                <a:off x="3794436" y="3548178"/>
                <a:ext cx="156240" cy="1807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A375EE8-0A2D-3161-A6E9-81835934AC9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758436" y="3512178"/>
                  <a:ext cx="2278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5D2CD25-F592-DC17-79E2-CFBBF6EBED00}"/>
                    </a:ext>
                  </a:extLst>
                </p14:cNvPr>
                <p14:cNvContentPartPr/>
                <p14:nvPr/>
              </p14:nvContentPartPr>
              <p14:xfrm>
                <a:off x="4028436" y="3490218"/>
                <a:ext cx="147960" cy="265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5D2CD25-F592-DC17-79E2-CFBBF6EBED0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992796" y="3454578"/>
                  <a:ext cx="2196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08EFF05-07D9-4933-DD3F-5C165857EAF3}"/>
                    </a:ext>
                  </a:extLst>
                </p14:cNvPr>
                <p14:cNvContentPartPr/>
                <p14:nvPr/>
              </p14:nvContentPartPr>
              <p14:xfrm>
                <a:off x="4071276" y="3573738"/>
                <a:ext cx="97920" cy="154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08EFF05-07D9-4933-DD3F-5C165857EAF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035636" y="3537738"/>
                  <a:ext cx="1695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82F51E1-42EE-197F-9181-B61DE20C481A}"/>
                    </a:ext>
                  </a:extLst>
                </p14:cNvPr>
                <p14:cNvContentPartPr/>
                <p14:nvPr/>
              </p14:nvContentPartPr>
              <p14:xfrm>
                <a:off x="4267116" y="3479778"/>
                <a:ext cx="216000" cy="2275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82F51E1-42EE-197F-9181-B61DE20C481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231476" y="3444138"/>
                  <a:ext cx="28764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71D1AFC-834E-6CB6-5634-9EC2F6FFEC75}"/>
                    </a:ext>
                  </a:extLst>
                </p14:cNvPr>
                <p14:cNvContentPartPr/>
                <p14:nvPr/>
              </p14:nvContentPartPr>
              <p14:xfrm>
                <a:off x="4562676" y="3511458"/>
                <a:ext cx="41040" cy="1058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71D1AFC-834E-6CB6-5634-9EC2F6FFEC7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527036" y="3475818"/>
                  <a:ext cx="1126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1B27C7B-2AD4-25D7-4684-C32595B2A73E}"/>
                    </a:ext>
                  </a:extLst>
                </p14:cNvPr>
                <p14:cNvContentPartPr/>
                <p14:nvPr/>
              </p14:nvContentPartPr>
              <p14:xfrm>
                <a:off x="4557276" y="3425418"/>
                <a:ext cx="202680" cy="2196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1B27C7B-2AD4-25D7-4684-C32595B2A73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21636" y="3389418"/>
                  <a:ext cx="27432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674E5E8-A36A-377C-56B8-09FCB8B9296C}"/>
                    </a:ext>
                  </a:extLst>
                </p14:cNvPr>
                <p14:cNvContentPartPr/>
                <p14:nvPr/>
              </p14:nvContentPartPr>
              <p14:xfrm>
                <a:off x="4815036" y="3443058"/>
                <a:ext cx="19800" cy="14616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674E5E8-A36A-377C-56B8-09FCB8B9296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779036" y="3407418"/>
                  <a:ext cx="914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9301C6D-8E60-8374-F0B9-155E8A98E04F}"/>
                    </a:ext>
                  </a:extLst>
                </p14:cNvPr>
                <p14:cNvContentPartPr/>
                <p14:nvPr/>
              </p14:nvContentPartPr>
              <p14:xfrm>
                <a:off x="4813956" y="3368178"/>
                <a:ext cx="182160" cy="1951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9301C6D-8E60-8374-F0B9-155E8A98E04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777956" y="3332538"/>
                  <a:ext cx="2538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3545C21-6D0A-753A-7D92-4E064D5FAA5A}"/>
                    </a:ext>
                  </a:extLst>
                </p14:cNvPr>
                <p14:cNvContentPartPr/>
                <p14:nvPr/>
              </p14:nvContentPartPr>
              <p14:xfrm>
                <a:off x="5014476" y="3260538"/>
                <a:ext cx="217440" cy="2462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3545C21-6D0A-753A-7D92-4E064D5FAA5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78476" y="3224538"/>
                  <a:ext cx="289080" cy="31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9" name="Gruppo 1038">
            <a:extLst>
              <a:ext uri="{FF2B5EF4-FFF2-40B4-BE49-F238E27FC236}">
                <a16:creationId xmlns:a16="http://schemas.microsoft.com/office/drawing/2014/main" id="{79612CEF-1C09-C71A-B6AB-098E982D5B13}"/>
              </a:ext>
            </a:extLst>
          </p:cNvPr>
          <p:cNvGrpSpPr/>
          <p:nvPr/>
        </p:nvGrpSpPr>
        <p:grpSpPr>
          <a:xfrm>
            <a:off x="6116076" y="462978"/>
            <a:ext cx="2084400" cy="1179000"/>
            <a:chOff x="6116076" y="462978"/>
            <a:chExt cx="2084400" cy="117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66D05CC5-8E64-8E35-4A7B-89786D170C1D}"/>
                    </a:ext>
                  </a:extLst>
                </p14:cNvPr>
                <p14:cNvContentPartPr/>
                <p14:nvPr/>
              </p14:nvContentPartPr>
              <p14:xfrm>
                <a:off x="6332076" y="788058"/>
                <a:ext cx="7560" cy="108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66D05CC5-8E64-8E35-4A7B-89786D170C1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296436" y="752418"/>
                  <a:ext cx="792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119AB97E-33E2-148B-D0D0-5EDAFB311391}"/>
                    </a:ext>
                  </a:extLst>
                </p14:cNvPr>
                <p14:cNvContentPartPr/>
                <p14:nvPr/>
              </p14:nvContentPartPr>
              <p14:xfrm>
                <a:off x="6270516" y="722898"/>
                <a:ext cx="159840" cy="1987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119AB97E-33E2-148B-D0D0-5EDAFB31139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234876" y="687258"/>
                  <a:ext cx="23148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FDB07B1-4554-CFD0-44CE-DFB8D9836413}"/>
                    </a:ext>
                  </a:extLst>
                </p14:cNvPr>
                <p14:cNvContentPartPr/>
                <p14:nvPr/>
              </p14:nvContentPartPr>
              <p14:xfrm>
                <a:off x="6116076" y="624258"/>
                <a:ext cx="247320" cy="1144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FDB07B1-4554-CFD0-44CE-DFB8D983641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080436" y="588258"/>
                  <a:ext cx="3189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F47F6E2-5D82-C169-E9F3-F2F951CB5D8C}"/>
                    </a:ext>
                  </a:extLst>
                </p14:cNvPr>
                <p14:cNvContentPartPr/>
                <p14:nvPr/>
              </p14:nvContentPartPr>
              <p14:xfrm>
                <a:off x="6468876" y="646938"/>
                <a:ext cx="160560" cy="18936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F47F6E2-5D82-C169-E9F3-F2F951CB5D8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432876" y="611298"/>
                  <a:ext cx="2322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B616810-AF98-5554-E418-3AFCF43B3D01}"/>
                    </a:ext>
                  </a:extLst>
                </p14:cNvPr>
                <p14:cNvContentPartPr/>
                <p14:nvPr/>
              </p14:nvContentPartPr>
              <p14:xfrm>
                <a:off x="6721596" y="622098"/>
                <a:ext cx="27360" cy="1868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B616810-AF98-5554-E418-3AFCF43B3D0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685596" y="586458"/>
                  <a:ext cx="9900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7F1E6AC-41B2-6700-BFCF-8B54BB9AD2B0}"/>
                    </a:ext>
                  </a:extLst>
                </p14:cNvPr>
                <p14:cNvContentPartPr/>
                <p14:nvPr/>
              </p14:nvContentPartPr>
              <p14:xfrm>
                <a:off x="6712956" y="531738"/>
                <a:ext cx="228240" cy="2012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7F1E6AC-41B2-6700-BFCF-8B54BB9AD2B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677316" y="496098"/>
                  <a:ext cx="2998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22419B2-7234-34CF-AF24-82CEEAB793CF}"/>
                    </a:ext>
                  </a:extLst>
                </p14:cNvPr>
                <p14:cNvContentPartPr/>
                <p14:nvPr/>
              </p14:nvContentPartPr>
              <p14:xfrm>
                <a:off x="6943716" y="512298"/>
                <a:ext cx="201960" cy="2124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22419B2-7234-34CF-AF24-82CEEAB793C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07716" y="476298"/>
                  <a:ext cx="2736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71F091D-7EDF-1D51-BD6F-8B67778628A9}"/>
                    </a:ext>
                  </a:extLst>
                </p14:cNvPr>
                <p14:cNvContentPartPr/>
                <p14:nvPr/>
              </p14:nvContentPartPr>
              <p14:xfrm>
                <a:off x="7205436" y="462978"/>
                <a:ext cx="149040" cy="5580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71F091D-7EDF-1D51-BD6F-8B67778628A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69796" y="426978"/>
                  <a:ext cx="2206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7FB51662-374A-FF4E-8D66-314B98DC44AE}"/>
                    </a:ext>
                  </a:extLst>
                </p14:cNvPr>
                <p14:cNvContentPartPr/>
                <p14:nvPr/>
              </p14:nvContentPartPr>
              <p14:xfrm>
                <a:off x="7212276" y="525618"/>
                <a:ext cx="212040" cy="1645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7FB51662-374A-FF4E-8D66-314B98DC44A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176636" y="489618"/>
                  <a:ext cx="2836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D517F59-A533-E8E5-2720-9783C5CF9351}"/>
                    </a:ext>
                  </a:extLst>
                </p14:cNvPr>
                <p14:cNvContentPartPr/>
                <p14:nvPr/>
              </p14:nvContentPartPr>
              <p14:xfrm>
                <a:off x="7241076" y="565218"/>
                <a:ext cx="112680" cy="3024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D517F59-A533-E8E5-2720-9783C5CF935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205076" y="529218"/>
                  <a:ext cx="184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7381BB5-F5D2-0A41-ABB0-E7EFA0A5FB56}"/>
                    </a:ext>
                  </a:extLst>
                </p14:cNvPr>
                <p14:cNvContentPartPr/>
                <p14:nvPr/>
              </p14:nvContentPartPr>
              <p14:xfrm>
                <a:off x="6260076" y="1093698"/>
                <a:ext cx="259560" cy="18828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7381BB5-F5D2-0A41-ABB0-E7EFA0A5FB5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224076" y="1057698"/>
                  <a:ext cx="3312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D1A7CD22-8CD0-B4BE-C349-00CAE64800E3}"/>
                    </a:ext>
                  </a:extLst>
                </p14:cNvPr>
                <p14:cNvContentPartPr/>
                <p14:nvPr/>
              </p14:nvContentPartPr>
              <p14:xfrm>
                <a:off x="6586236" y="1054818"/>
                <a:ext cx="91080" cy="14328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D1A7CD22-8CD0-B4BE-C349-00CAE64800E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550596" y="1019178"/>
                  <a:ext cx="1627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C80A445-7D20-F789-369B-E77518817885}"/>
                    </a:ext>
                  </a:extLst>
                </p14:cNvPr>
                <p14:cNvContentPartPr/>
                <p14:nvPr/>
              </p14:nvContentPartPr>
              <p14:xfrm>
                <a:off x="6808716" y="1073898"/>
                <a:ext cx="39960" cy="1144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C80A445-7D20-F789-369B-E7751881788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773076" y="1038258"/>
                  <a:ext cx="111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F3857D3-D64D-5E7B-8B65-8CA1C6D021F8}"/>
                    </a:ext>
                  </a:extLst>
                </p14:cNvPr>
                <p14:cNvContentPartPr/>
                <p14:nvPr/>
              </p14:nvContentPartPr>
              <p14:xfrm>
                <a:off x="6645276" y="990018"/>
                <a:ext cx="216720" cy="91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F3857D3-D64D-5E7B-8B65-8CA1C6D021F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609276" y="954378"/>
                  <a:ext cx="2883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72AD7C6-8D05-7DED-7E07-259DB25B2F71}"/>
                    </a:ext>
                  </a:extLst>
                </p14:cNvPr>
                <p14:cNvContentPartPr/>
                <p14:nvPr/>
              </p14:nvContentPartPr>
              <p14:xfrm>
                <a:off x="6921036" y="977058"/>
                <a:ext cx="81360" cy="1965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72AD7C6-8D05-7DED-7E07-259DB25B2F7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85036" y="941418"/>
                  <a:ext cx="15300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611FFC2-CB33-BD39-D4C9-D054F3B15836}"/>
                    </a:ext>
                  </a:extLst>
                </p14:cNvPr>
                <p14:cNvContentPartPr/>
                <p14:nvPr/>
              </p14:nvContentPartPr>
              <p14:xfrm>
                <a:off x="6908796" y="958338"/>
                <a:ext cx="198720" cy="2008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611FFC2-CB33-BD39-D4C9-D054F3B1583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72796" y="922338"/>
                  <a:ext cx="2703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CF50D4C-22B0-9B53-F7E6-27861B1AFB1B}"/>
                    </a:ext>
                  </a:extLst>
                </p14:cNvPr>
                <p14:cNvContentPartPr/>
                <p14:nvPr/>
              </p14:nvContentPartPr>
              <p14:xfrm>
                <a:off x="7153236" y="945378"/>
                <a:ext cx="127080" cy="1476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CF50D4C-22B0-9B53-F7E6-27861B1AFB1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17596" y="909378"/>
                  <a:ext cx="1987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D506F6F-D28F-7242-3E9A-25A942C16ABE}"/>
                    </a:ext>
                  </a:extLst>
                </p14:cNvPr>
                <p14:cNvContentPartPr/>
                <p14:nvPr/>
              </p14:nvContentPartPr>
              <p14:xfrm>
                <a:off x="7293276" y="881658"/>
                <a:ext cx="153360" cy="1598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D506F6F-D28F-7242-3E9A-25A942C16AB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257636" y="846018"/>
                  <a:ext cx="2250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24" name="Input penna 1023">
                  <a:extLst>
                    <a:ext uri="{FF2B5EF4-FFF2-40B4-BE49-F238E27FC236}">
                      <a16:creationId xmlns:a16="http://schemas.microsoft.com/office/drawing/2014/main" id="{F1BF3083-ACEB-70D8-F0D5-DFF743E7E392}"/>
                    </a:ext>
                  </a:extLst>
                </p14:cNvPr>
                <p14:cNvContentPartPr/>
                <p14:nvPr/>
              </p14:nvContentPartPr>
              <p14:xfrm>
                <a:off x="7540236" y="867978"/>
                <a:ext cx="59040" cy="119520"/>
              </p14:xfrm>
            </p:contentPart>
          </mc:Choice>
          <mc:Fallback xmlns="">
            <p:pic>
              <p:nvPicPr>
                <p:cNvPr id="1024" name="Input penna 1023">
                  <a:extLst>
                    <a:ext uri="{FF2B5EF4-FFF2-40B4-BE49-F238E27FC236}">
                      <a16:creationId xmlns:a16="http://schemas.microsoft.com/office/drawing/2014/main" id="{F1BF3083-ACEB-70D8-F0D5-DFF743E7E39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504236" y="832338"/>
                  <a:ext cx="1306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25" name="Input penna 1024">
                  <a:extLst>
                    <a:ext uri="{FF2B5EF4-FFF2-40B4-BE49-F238E27FC236}">
                      <a16:creationId xmlns:a16="http://schemas.microsoft.com/office/drawing/2014/main" id="{E004310F-DABA-842C-9530-C6413614E334}"/>
                    </a:ext>
                  </a:extLst>
                </p14:cNvPr>
                <p14:cNvContentPartPr/>
                <p14:nvPr/>
              </p14:nvContentPartPr>
              <p14:xfrm>
                <a:off x="7461756" y="845658"/>
                <a:ext cx="186120" cy="41040"/>
              </p14:xfrm>
            </p:contentPart>
          </mc:Choice>
          <mc:Fallback xmlns="">
            <p:pic>
              <p:nvPicPr>
                <p:cNvPr id="1025" name="Input penna 1024">
                  <a:extLst>
                    <a:ext uri="{FF2B5EF4-FFF2-40B4-BE49-F238E27FC236}">
                      <a16:creationId xmlns:a16="http://schemas.microsoft.com/office/drawing/2014/main" id="{E004310F-DABA-842C-9530-C6413614E33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426116" y="809658"/>
                  <a:ext cx="2577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27" name="Input penna 1026">
                  <a:extLst>
                    <a:ext uri="{FF2B5EF4-FFF2-40B4-BE49-F238E27FC236}">
                      <a16:creationId xmlns:a16="http://schemas.microsoft.com/office/drawing/2014/main" id="{1B4599BC-BECE-CDA4-3A73-1B4E3CAF9EFF}"/>
                    </a:ext>
                  </a:extLst>
                </p14:cNvPr>
                <p14:cNvContentPartPr/>
                <p14:nvPr/>
              </p14:nvContentPartPr>
              <p14:xfrm>
                <a:off x="6440076" y="1410138"/>
                <a:ext cx="143640" cy="231840"/>
              </p14:xfrm>
            </p:contentPart>
          </mc:Choice>
          <mc:Fallback xmlns="">
            <p:pic>
              <p:nvPicPr>
                <p:cNvPr id="1027" name="Input penna 1026">
                  <a:extLst>
                    <a:ext uri="{FF2B5EF4-FFF2-40B4-BE49-F238E27FC236}">
                      <a16:creationId xmlns:a16="http://schemas.microsoft.com/office/drawing/2014/main" id="{1B4599BC-BECE-CDA4-3A73-1B4E3CAF9EF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404076" y="1374498"/>
                  <a:ext cx="2152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28" name="Input penna 1027">
                  <a:extLst>
                    <a:ext uri="{FF2B5EF4-FFF2-40B4-BE49-F238E27FC236}">
                      <a16:creationId xmlns:a16="http://schemas.microsoft.com/office/drawing/2014/main" id="{5C4B4CB9-140D-0BF3-A604-0C52EFD52C25}"/>
                    </a:ext>
                  </a:extLst>
                </p14:cNvPr>
                <p14:cNvContentPartPr/>
                <p14:nvPr/>
              </p14:nvContentPartPr>
              <p14:xfrm>
                <a:off x="6603876" y="1415898"/>
                <a:ext cx="154080" cy="166320"/>
              </p14:xfrm>
            </p:contentPart>
          </mc:Choice>
          <mc:Fallback xmlns="">
            <p:pic>
              <p:nvPicPr>
                <p:cNvPr id="1028" name="Input penna 1027">
                  <a:extLst>
                    <a:ext uri="{FF2B5EF4-FFF2-40B4-BE49-F238E27FC236}">
                      <a16:creationId xmlns:a16="http://schemas.microsoft.com/office/drawing/2014/main" id="{5C4B4CB9-140D-0BF3-A604-0C52EFD52C2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67876" y="1379898"/>
                  <a:ext cx="2257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29" name="Input penna 1028">
                  <a:extLst>
                    <a:ext uri="{FF2B5EF4-FFF2-40B4-BE49-F238E27FC236}">
                      <a16:creationId xmlns:a16="http://schemas.microsoft.com/office/drawing/2014/main" id="{027FA0A8-A70A-814E-6F62-FD001C38460C}"/>
                    </a:ext>
                  </a:extLst>
                </p14:cNvPr>
                <p14:cNvContentPartPr/>
                <p14:nvPr/>
              </p14:nvContentPartPr>
              <p14:xfrm>
                <a:off x="6843996" y="1330218"/>
                <a:ext cx="133560" cy="230040"/>
              </p14:xfrm>
            </p:contentPart>
          </mc:Choice>
          <mc:Fallback xmlns="">
            <p:pic>
              <p:nvPicPr>
                <p:cNvPr id="1029" name="Input penna 1028">
                  <a:extLst>
                    <a:ext uri="{FF2B5EF4-FFF2-40B4-BE49-F238E27FC236}">
                      <a16:creationId xmlns:a16="http://schemas.microsoft.com/office/drawing/2014/main" id="{027FA0A8-A70A-814E-6F62-FD001C38460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807996" y="1294218"/>
                  <a:ext cx="2052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030" name="Input penna 1029">
                  <a:extLst>
                    <a:ext uri="{FF2B5EF4-FFF2-40B4-BE49-F238E27FC236}">
                      <a16:creationId xmlns:a16="http://schemas.microsoft.com/office/drawing/2014/main" id="{FE8DA406-4844-8C7D-596A-CDCBED4CFB0D}"/>
                    </a:ext>
                  </a:extLst>
                </p14:cNvPr>
                <p14:cNvContentPartPr/>
                <p14:nvPr/>
              </p14:nvContentPartPr>
              <p14:xfrm>
                <a:off x="7036236" y="1297098"/>
                <a:ext cx="132480" cy="188280"/>
              </p14:xfrm>
            </p:contentPart>
          </mc:Choice>
          <mc:Fallback xmlns="">
            <p:pic>
              <p:nvPicPr>
                <p:cNvPr id="1030" name="Input penna 1029">
                  <a:extLst>
                    <a:ext uri="{FF2B5EF4-FFF2-40B4-BE49-F238E27FC236}">
                      <a16:creationId xmlns:a16="http://schemas.microsoft.com/office/drawing/2014/main" id="{FE8DA406-4844-8C7D-596A-CDCBED4CFB0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000596" y="1261098"/>
                  <a:ext cx="2041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031" name="Input penna 1030">
                  <a:extLst>
                    <a:ext uri="{FF2B5EF4-FFF2-40B4-BE49-F238E27FC236}">
                      <a16:creationId xmlns:a16="http://schemas.microsoft.com/office/drawing/2014/main" id="{107DB321-3A1B-366F-D2AE-43BD6FEEDC18}"/>
                    </a:ext>
                  </a:extLst>
                </p14:cNvPr>
                <p14:cNvContentPartPr/>
                <p14:nvPr/>
              </p14:nvContentPartPr>
              <p14:xfrm>
                <a:off x="7234956" y="1221498"/>
                <a:ext cx="262440" cy="223920"/>
              </p14:xfrm>
            </p:contentPart>
          </mc:Choice>
          <mc:Fallback xmlns="">
            <p:pic>
              <p:nvPicPr>
                <p:cNvPr id="1031" name="Input penna 1030">
                  <a:extLst>
                    <a:ext uri="{FF2B5EF4-FFF2-40B4-BE49-F238E27FC236}">
                      <a16:creationId xmlns:a16="http://schemas.microsoft.com/office/drawing/2014/main" id="{107DB321-3A1B-366F-D2AE-43BD6FEEDC1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198956" y="1185858"/>
                  <a:ext cx="3340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032" name="Input penna 1031">
                  <a:extLst>
                    <a:ext uri="{FF2B5EF4-FFF2-40B4-BE49-F238E27FC236}">
                      <a16:creationId xmlns:a16="http://schemas.microsoft.com/office/drawing/2014/main" id="{66B92C50-BA0C-FC16-FBB4-2227A32F3735}"/>
                    </a:ext>
                  </a:extLst>
                </p14:cNvPr>
                <p14:cNvContentPartPr/>
                <p14:nvPr/>
              </p14:nvContentPartPr>
              <p14:xfrm>
                <a:off x="7402356" y="1290258"/>
                <a:ext cx="110520" cy="48600"/>
              </p14:xfrm>
            </p:contentPart>
          </mc:Choice>
          <mc:Fallback xmlns="">
            <p:pic>
              <p:nvPicPr>
                <p:cNvPr id="1032" name="Input penna 1031">
                  <a:extLst>
                    <a:ext uri="{FF2B5EF4-FFF2-40B4-BE49-F238E27FC236}">
                      <a16:creationId xmlns:a16="http://schemas.microsoft.com/office/drawing/2014/main" id="{66B92C50-BA0C-FC16-FBB4-2227A32F373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366716" y="1254618"/>
                  <a:ext cx="1821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033" name="Input penna 1032">
                  <a:extLst>
                    <a:ext uri="{FF2B5EF4-FFF2-40B4-BE49-F238E27FC236}">
                      <a16:creationId xmlns:a16="http://schemas.microsoft.com/office/drawing/2014/main" id="{358FD145-509B-9DA9-54C5-A3C479C01FB2}"/>
                    </a:ext>
                  </a:extLst>
                </p14:cNvPr>
                <p14:cNvContentPartPr/>
                <p14:nvPr/>
              </p14:nvContentPartPr>
              <p14:xfrm>
                <a:off x="7527636" y="1173978"/>
                <a:ext cx="105840" cy="240480"/>
              </p14:xfrm>
            </p:contentPart>
          </mc:Choice>
          <mc:Fallback xmlns="">
            <p:pic>
              <p:nvPicPr>
                <p:cNvPr id="1033" name="Input penna 1032">
                  <a:extLst>
                    <a:ext uri="{FF2B5EF4-FFF2-40B4-BE49-F238E27FC236}">
                      <a16:creationId xmlns:a16="http://schemas.microsoft.com/office/drawing/2014/main" id="{358FD145-509B-9DA9-54C5-A3C479C01FB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491996" y="1137978"/>
                  <a:ext cx="17748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034" name="Input penna 1033">
                  <a:extLst>
                    <a:ext uri="{FF2B5EF4-FFF2-40B4-BE49-F238E27FC236}">
                      <a16:creationId xmlns:a16="http://schemas.microsoft.com/office/drawing/2014/main" id="{325D9098-9D86-8863-4AD1-D5372B00C849}"/>
                    </a:ext>
                  </a:extLst>
                </p14:cNvPr>
                <p14:cNvContentPartPr/>
                <p14:nvPr/>
              </p14:nvContentPartPr>
              <p14:xfrm>
                <a:off x="7694316" y="1128978"/>
                <a:ext cx="101520" cy="259560"/>
              </p14:xfrm>
            </p:contentPart>
          </mc:Choice>
          <mc:Fallback xmlns="">
            <p:pic>
              <p:nvPicPr>
                <p:cNvPr id="1034" name="Input penna 1033">
                  <a:extLst>
                    <a:ext uri="{FF2B5EF4-FFF2-40B4-BE49-F238E27FC236}">
                      <a16:creationId xmlns:a16="http://schemas.microsoft.com/office/drawing/2014/main" id="{325D9098-9D86-8863-4AD1-D5372B00C84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658316" y="1092978"/>
                  <a:ext cx="17316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35" name="Input penna 1034">
                  <a:extLst>
                    <a:ext uri="{FF2B5EF4-FFF2-40B4-BE49-F238E27FC236}">
                      <a16:creationId xmlns:a16="http://schemas.microsoft.com/office/drawing/2014/main" id="{2490CD45-FD76-159B-AB1F-E6A3B93EA2DF}"/>
                    </a:ext>
                  </a:extLst>
                </p14:cNvPr>
                <p14:cNvContentPartPr/>
                <p14:nvPr/>
              </p14:nvContentPartPr>
              <p14:xfrm>
                <a:off x="7825356" y="1105218"/>
                <a:ext cx="88200" cy="49680"/>
              </p14:xfrm>
            </p:contentPart>
          </mc:Choice>
          <mc:Fallback xmlns="">
            <p:pic>
              <p:nvPicPr>
                <p:cNvPr id="1035" name="Input penna 1034">
                  <a:extLst>
                    <a:ext uri="{FF2B5EF4-FFF2-40B4-BE49-F238E27FC236}">
                      <a16:creationId xmlns:a16="http://schemas.microsoft.com/office/drawing/2014/main" id="{2490CD45-FD76-159B-AB1F-E6A3B93EA2D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789716" y="1069578"/>
                  <a:ext cx="1598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036" name="Input penna 1035">
                  <a:extLst>
                    <a:ext uri="{FF2B5EF4-FFF2-40B4-BE49-F238E27FC236}">
                      <a16:creationId xmlns:a16="http://schemas.microsoft.com/office/drawing/2014/main" id="{9B3E542E-37C3-7F86-745F-E89E584C77D9}"/>
                    </a:ext>
                  </a:extLst>
                </p14:cNvPr>
                <p14:cNvContentPartPr/>
                <p14:nvPr/>
              </p14:nvContentPartPr>
              <p14:xfrm>
                <a:off x="7830756" y="1178298"/>
                <a:ext cx="176040" cy="149400"/>
              </p14:xfrm>
            </p:contentPart>
          </mc:Choice>
          <mc:Fallback xmlns="">
            <p:pic>
              <p:nvPicPr>
                <p:cNvPr id="1036" name="Input penna 1035">
                  <a:extLst>
                    <a:ext uri="{FF2B5EF4-FFF2-40B4-BE49-F238E27FC236}">
                      <a16:creationId xmlns:a16="http://schemas.microsoft.com/office/drawing/2014/main" id="{9B3E542E-37C3-7F86-745F-E89E584C77D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795116" y="1142298"/>
                  <a:ext cx="2476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37" name="Input penna 1036">
                  <a:extLst>
                    <a:ext uri="{FF2B5EF4-FFF2-40B4-BE49-F238E27FC236}">
                      <a16:creationId xmlns:a16="http://schemas.microsoft.com/office/drawing/2014/main" id="{3DFE2238-7CAF-1E27-713A-32C68CE926C0}"/>
                    </a:ext>
                  </a:extLst>
                </p14:cNvPr>
                <p14:cNvContentPartPr/>
                <p14:nvPr/>
              </p14:nvContentPartPr>
              <p14:xfrm>
                <a:off x="7887636" y="1196658"/>
                <a:ext cx="102600" cy="30960"/>
              </p14:xfrm>
            </p:contentPart>
          </mc:Choice>
          <mc:Fallback xmlns="">
            <p:pic>
              <p:nvPicPr>
                <p:cNvPr id="1037" name="Input penna 1036">
                  <a:extLst>
                    <a:ext uri="{FF2B5EF4-FFF2-40B4-BE49-F238E27FC236}">
                      <a16:creationId xmlns:a16="http://schemas.microsoft.com/office/drawing/2014/main" id="{3DFE2238-7CAF-1E27-713A-32C68CE926C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851636" y="1160658"/>
                  <a:ext cx="174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038" name="Input penna 1037">
                  <a:extLst>
                    <a:ext uri="{FF2B5EF4-FFF2-40B4-BE49-F238E27FC236}">
                      <a16:creationId xmlns:a16="http://schemas.microsoft.com/office/drawing/2014/main" id="{35129258-C186-9BDD-B805-977674053577}"/>
                    </a:ext>
                  </a:extLst>
                </p14:cNvPr>
                <p14:cNvContentPartPr/>
                <p14:nvPr/>
              </p14:nvContentPartPr>
              <p14:xfrm>
                <a:off x="8037036" y="1029618"/>
                <a:ext cx="163440" cy="283320"/>
              </p14:xfrm>
            </p:contentPart>
          </mc:Choice>
          <mc:Fallback xmlns="">
            <p:pic>
              <p:nvPicPr>
                <p:cNvPr id="1038" name="Input penna 1037">
                  <a:extLst>
                    <a:ext uri="{FF2B5EF4-FFF2-40B4-BE49-F238E27FC236}">
                      <a16:creationId xmlns:a16="http://schemas.microsoft.com/office/drawing/2014/main" id="{35129258-C186-9BDD-B805-97767405357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001036" y="993618"/>
                  <a:ext cx="235080" cy="35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2" name="Gruppo 1051">
            <a:extLst>
              <a:ext uri="{FF2B5EF4-FFF2-40B4-BE49-F238E27FC236}">
                <a16:creationId xmlns:a16="http://schemas.microsoft.com/office/drawing/2014/main" id="{33CFC402-4517-AF9B-777B-B83B6C0E248C}"/>
              </a:ext>
            </a:extLst>
          </p:cNvPr>
          <p:cNvGrpSpPr/>
          <p:nvPr/>
        </p:nvGrpSpPr>
        <p:grpSpPr>
          <a:xfrm>
            <a:off x="9166356" y="95778"/>
            <a:ext cx="1488240" cy="306720"/>
            <a:chOff x="9166356" y="95778"/>
            <a:chExt cx="1488240" cy="30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040" name="Input penna 1039">
                  <a:extLst>
                    <a:ext uri="{FF2B5EF4-FFF2-40B4-BE49-F238E27FC236}">
                      <a16:creationId xmlns:a16="http://schemas.microsoft.com/office/drawing/2014/main" id="{4E215D79-306D-2634-CBE7-973C950B5E60}"/>
                    </a:ext>
                  </a:extLst>
                </p14:cNvPr>
                <p14:cNvContentPartPr/>
                <p14:nvPr/>
              </p14:nvContentPartPr>
              <p14:xfrm>
                <a:off x="9269676" y="179298"/>
                <a:ext cx="32760" cy="195480"/>
              </p14:xfrm>
            </p:contentPart>
          </mc:Choice>
          <mc:Fallback xmlns="">
            <p:pic>
              <p:nvPicPr>
                <p:cNvPr id="1040" name="Input penna 1039">
                  <a:extLst>
                    <a:ext uri="{FF2B5EF4-FFF2-40B4-BE49-F238E27FC236}">
                      <a16:creationId xmlns:a16="http://schemas.microsoft.com/office/drawing/2014/main" id="{4E215D79-306D-2634-CBE7-973C950B5E6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234036" y="143298"/>
                  <a:ext cx="1044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041" name="Input penna 1040">
                  <a:extLst>
                    <a:ext uri="{FF2B5EF4-FFF2-40B4-BE49-F238E27FC236}">
                      <a16:creationId xmlns:a16="http://schemas.microsoft.com/office/drawing/2014/main" id="{5E9F2FA2-916F-F114-D47E-C943822A38FF}"/>
                    </a:ext>
                  </a:extLst>
                </p14:cNvPr>
                <p14:cNvContentPartPr/>
                <p14:nvPr/>
              </p14:nvContentPartPr>
              <p14:xfrm>
                <a:off x="9166356" y="174258"/>
                <a:ext cx="308880" cy="202680"/>
              </p14:xfrm>
            </p:contentPart>
          </mc:Choice>
          <mc:Fallback xmlns="">
            <p:pic>
              <p:nvPicPr>
                <p:cNvPr id="1041" name="Input penna 1040">
                  <a:extLst>
                    <a:ext uri="{FF2B5EF4-FFF2-40B4-BE49-F238E27FC236}">
                      <a16:creationId xmlns:a16="http://schemas.microsoft.com/office/drawing/2014/main" id="{5E9F2FA2-916F-F114-D47E-C943822A38F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130716" y="138258"/>
                  <a:ext cx="3805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042" name="Input penna 1041">
                  <a:extLst>
                    <a:ext uri="{FF2B5EF4-FFF2-40B4-BE49-F238E27FC236}">
                      <a16:creationId xmlns:a16="http://schemas.microsoft.com/office/drawing/2014/main" id="{819F3BC1-5623-E7F3-317D-B7964FC752E4}"/>
                    </a:ext>
                  </a:extLst>
                </p14:cNvPr>
                <p14:cNvContentPartPr/>
                <p14:nvPr/>
              </p14:nvContentPartPr>
              <p14:xfrm>
                <a:off x="9516636" y="157338"/>
                <a:ext cx="137520" cy="245160"/>
              </p14:xfrm>
            </p:contentPart>
          </mc:Choice>
          <mc:Fallback xmlns="">
            <p:pic>
              <p:nvPicPr>
                <p:cNvPr id="1042" name="Input penna 1041">
                  <a:extLst>
                    <a:ext uri="{FF2B5EF4-FFF2-40B4-BE49-F238E27FC236}">
                      <a16:creationId xmlns:a16="http://schemas.microsoft.com/office/drawing/2014/main" id="{819F3BC1-5623-E7F3-317D-B7964FC752E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480636" y="121698"/>
                  <a:ext cx="20916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043" name="Input penna 1042">
                  <a:extLst>
                    <a:ext uri="{FF2B5EF4-FFF2-40B4-BE49-F238E27FC236}">
                      <a16:creationId xmlns:a16="http://schemas.microsoft.com/office/drawing/2014/main" id="{9B5FEBDD-D06C-94C1-DEC5-289F9D32B754}"/>
                    </a:ext>
                  </a:extLst>
                </p14:cNvPr>
                <p14:cNvContentPartPr/>
                <p14:nvPr/>
              </p14:nvContentPartPr>
              <p14:xfrm>
                <a:off x="9532116" y="240858"/>
                <a:ext cx="92880" cy="14400"/>
              </p14:xfrm>
            </p:contentPart>
          </mc:Choice>
          <mc:Fallback xmlns="">
            <p:pic>
              <p:nvPicPr>
                <p:cNvPr id="1043" name="Input penna 1042">
                  <a:extLst>
                    <a:ext uri="{FF2B5EF4-FFF2-40B4-BE49-F238E27FC236}">
                      <a16:creationId xmlns:a16="http://schemas.microsoft.com/office/drawing/2014/main" id="{9B5FEBDD-D06C-94C1-DEC5-289F9D32B75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496116" y="204858"/>
                  <a:ext cx="1645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044" name="Input penna 1043">
                  <a:extLst>
                    <a:ext uri="{FF2B5EF4-FFF2-40B4-BE49-F238E27FC236}">
                      <a16:creationId xmlns:a16="http://schemas.microsoft.com/office/drawing/2014/main" id="{644B79DC-FD10-A6DE-44DA-B12C110968F4}"/>
                    </a:ext>
                  </a:extLst>
                </p14:cNvPr>
                <p14:cNvContentPartPr/>
                <p14:nvPr/>
              </p14:nvContentPartPr>
              <p14:xfrm>
                <a:off x="9737316" y="147258"/>
                <a:ext cx="182520" cy="186480"/>
              </p14:xfrm>
            </p:contentPart>
          </mc:Choice>
          <mc:Fallback xmlns="">
            <p:pic>
              <p:nvPicPr>
                <p:cNvPr id="1044" name="Input penna 1043">
                  <a:extLst>
                    <a:ext uri="{FF2B5EF4-FFF2-40B4-BE49-F238E27FC236}">
                      <a16:creationId xmlns:a16="http://schemas.microsoft.com/office/drawing/2014/main" id="{644B79DC-FD10-A6DE-44DA-B12C110968F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701316" y="111618"/>
                  <a:ext cx="2541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045" name="Input penna 1044">
                  <a:extLst>
                    <a:ext uri="{FF2B5EF4-FFF2-40B4-BE49-F238E27FC236}">
                      <a16:creationId xmlns:a16="http://schemas.microsoft.com/office/drawing/2014/main" id="{7A0B1DAC-BD58-154C-73F5-22EF11895401}"/>
                    </a:ext>
                  </a:extLst>
                </p14:cNvPr>
                <p14:cNvContentPartPr/>
                <p14:nvPr/>
              </p14:nvContentPartPr>
              <p14:xfrm>
                <a:off x="9970236" y="144018"/>
                <a:ext cx="37440" cy="127080"/>
              </p14:xfrm>
            </p:contentPart>
          </mc:Choice>
          <mc:Fallback xmlns="">
            <p:pic>
              <p:nvPicPr>
                <p:cNvPr id="1045" name="Input penna 1044">
                  <a:extLst>
                    <a:ext uri="{FF2B5EF4-FFF2-40B4-BE49-F238E27FC236}">
                      <a16:creationId xmlns:a16="http://schemas.microsoft.com/office/drawing/2014/main" id="{7A0B1DAC-BD58-154C-73F5-22EF1189540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934596" y="108018"/>
                  <a:ext cx="1090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46" name="Input penna 1045">
                  <a:extLst>
                    <a:ext uri="{FF2B5EF4-FFF2-40B4-BE49-F238E27FC236}">
                      <a16:creationId xmlns:a16="http://schemas.microsoft.com/office/drawing/2014/main" id="{FE171808-9719-2123-CFD3-D6B41AE57BE8}"/>
                    </a:ext>
                  </a:extLst>
                </p14:cNvPr>
                <p14:cNvContentPartPr/>
                <p14:nvPr/>
              </p14:nvContentPartPr>
              <p14:xfrm>
                <a:off x="10068516" y="115938"/>
                <a:ext cx="119160" cy="20520"/>
              </p14:xfrm>
            </p:contentPart>
          </mc:Choice>
          <mc:Fallback xmlns="">
            <p:pic>
              <p:nvPicPr>
                <p:cNvPr id="1046" name="Input penna 1045">
                  <a:extLst>
                    <a:ext uri="{FF2B5EF4-FFF2-40B4-BE49-F238E27FC236}">
                      <a16:creationId xmlns:a16="http://schemas.microsoft.com/office/drawing/2014/main" id="{FE171808-9719-2123-CFD3-D6B41AE57BE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032516" y="79938"/>
                  <a:ext cx="1908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47" name="Input penna 1046">
                  <a:extLst>
                    <a:ext uri="{FF2B5EF4-FFF2-40B4-BE49-F238E27FC236}">
                      <a16:creationId xmlns:a16="http://schemas.microsoft.com/office/drawing/2014/main" id="{C063059D-146F-8FF4-3AC4-BBCBBA221B0D}"/>
                    </a:ext>
                  </a:extLst>
                </p14:cNvPr>
                <p14:cNvContentPartPr/>
                <p14:nvPr/>
              </p14:nvContentPartPr>
              <p14:xfrm>
                <a:off x="10104516" y="124938"/>
                <a:ext cx="149760" cy="205560"/>
              </p14:xfrm>
            </p:contentPart>
          </mc:Choice>
          <mc:Fallback xmlns="">
            <p:pic>
              <p:nvPicPr>
                <p:cNvPr id="1047" name="Input penna 1046">
                  <a:extLst>
                    <a:ext uri="{FF2B5EF4-FFF2-40B4-BE49-F238E27FC236}">
                      <a16:creationId xmlns:a16="http://schemas.microsoft.com/office/drawing/2014/main" id="{C063059D-146F-8FF4-3AC4-BBCBBA221B0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068516" y="89298"/>
                  <a:ext cx="2214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48" name="Input penna 1047">
                  <a:extLst>
                    <a:ext uri="{FF2B5EF4-FFF2-40B4-BE49-F238E27FC236}">
                      <a16:creationId xmlns:a16="http://schemas.microsoft.com/office/drawing/2014/main" id="{BFDA8E3C-05E3-E2B7-F9E3-8066F498A84F}"/>
                    </a:ext>
                  </a:extLst>
                </p14:cNvPr>
                <p14:cNvContentPartPr/>
                <p14:nvPr/>
              </p14:nvContentPartPr>
              <p14:xfrm>
                <a:off x="10135476" y="108018"/>
                <a:ext cx="356760" cy="182160"/>
              </p14:xfrm>
            </p:contentPart>
          </mc:Choice>
          <mc:Fallback xmlns="">
            <p:pic>
              <p:nvPicPr>
                <p:cNvPr id="1048" name="Input penna 1047">
                  <a:extLst>
                    <a:ext uri="{FF2B5EF4-FFF2-40B4-BE49-F238E27FC236}">
                      <a16:creationId xmlns:a16="http://schemas.microsoft.com/office/drawing/2014/main" id="{BFDA8E3C-05E3-E2B7-F9E3-8066F498A84F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099836" y="72018"/>
                  <a:ext cx="4284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49" name="Input penna 1048">
                  <a:extLst>
                    <a:ext uri="{FF2B5EF4-FFF2-40B4-BE49-F238E27FC236}">
                      <a16:creationId xmlns:a16="http://schemas.microsoft.com/office/drawing/2014/main" id="{106EE457-DABD-3AB0-9BBC-A4ADB37F32E1}"/>
                    </a:ext>
                  </a:extLst>
                </p14:cNvPr>
                <p14:cNvContentPartPr/>
                <p14:nvPr/>
              </p14:nvContentPartPr>
              <p14:xfrm>
                <a:off x="10495836" y="95778"/>
                <a:ext cx="114480" cy="29520"/>
              </p14:xfrm>
            </p:contentPart>
          </mc:Choice>
          <mc:Fallback xmlns="">
            <p:pic>
              <p:nvPicPr>
                <p:cNvPr id="1049" name="Input penna 1048">
                  <a:extLst>
                    <a:ext uri="{FF2B5EF4-FFF2-40B4-BE49-F238E27FC236}">
                      <a16:creationId xmlns:a16="http://schemas.microsoft.com/office/drawing/2014/main" id="{106EE457-DABD-3AB0-9BBC-A4ADB37F32E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459836" y="60138"/>
                  <a:ext cx="186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50" name="Input penna 1049">
                  <a:extLst>
                    <a:ext uri="{FF2B5EF4-FFF2-40B4-BE49-F238E27FC236}">
                      <a16:creationId xmlns:a16="http://schemas.microsoft.com/office/drawing/2014/main" id="{86E10216-CBED-421D-52D5-FE466ABB90D3}"/>
                    </a:ext>
                  </a:extLst>
                </p14:cNvPr>
                <p14:cNvContentPartPr/>
                <p14:nvPr/>
              </p14:nvContentPartPr>
              <p14:xfrm>
                <a:off x="10472076" y="170298"/>
                <a:ext cx="182520" cy="142560"/>
              </p14:xfrm>
            </p:contentPart>
          </mc:Choice>
          <mc:Fallback xmlns="">
            <p:pic>
              <p:nvPicPr>
                <p:cNvPr id="1050" name="Input penna 1049">
                  <a:extLst>
                    <a:ext uri="{FF2B5EF4-FFF2-40B4-BE49-F238E27FC236}">
                      <a16:creationId xmlns:a16="http://schemas.microsoft.com/office/drawing/2014/main" id="{86E10216-CBED-421D-52D5-FE466ABB90D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436076" y="134298"/>
                  <a:ext cx="2541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51" name="Input penna 1050">
                  <a:extLst>
                    <a:ext uri="{FF2B5EF4-FFF2-40B4-BE49-F238E27FC236}">
                      <a16:creationId xmlns:a16="http://schemas.microsoft.com/office/drawing/2014/main" id="{B44AF079-3989-8367-0B6E-C865146024EB}"/>
                    </a:ext>
                  </a:extLst>
                </p14:cNvPr>
                <p14:cNvContentPartPr/>
                <p14:nvPr/>
              </p14:nvContentPartPr>
              <p14:xfrm>
                <a:off x="10527516" y="166338"/>
                <a:ext cx="96120" cy="10800"/>
              </p14:xfrm>
            </p:contentPart>
          </mc:Choice>
          <mc:Fallback xmlns="">
            <p:pic>
              <p:nvPicPr>
                <p:cNvPr id="1051" name="Input penna 1050">
                  <a:extLst>
                    <a:ext uri="{FF2B5EF4-FFF2-40B4-BE49-F238E27FC236}">
                      <a16:creationId xmlns:a16="http://schemas.microsoft.com/office/drawing/2014/main" id="{B44AF079-3989-8367-0B6E-C865146024E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491516" y="130698"/>
                  <a:ext cx="16776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7" name="Gruppo 1076">
            <a:extLst>
              <a:ext uri="{FF2B5EF4-FFF2-40B4-BE49-F238E27FC236}">
                <a16:creationId xmlns:a16="http://schemas.microsoft.com/office/drawing/2014/main" id="{C81EED0F-C651-FBA5-92E4-4C21F8D928CE}"/>
              </a:ext>
            </a:extLst>
          </p:cNvPr>
          <p:cNvGrpSpPr/>
          <p:nvPr/>
        </p:nvGrpSpPr>
        <p:grpSpPr>
          <a:xfrm>
            <a:off x="9331956" y="2546298"/>
            <a:ext cx="2478240" cy="600840"/>
            <a:chOff x="9331956" y="2546298"/>
            <a:chExt cx="2478240" cy="60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59" name="Input penna 1058">
                  <a:extLst>
                    <a:ext uri="{FF2B5EF4-FFF2-40B4-BE49-F238E27FC236}">
                      <a16:creationId xmlns:a16="http://schemas.microsoft.com/office/drawing/2014/main" id="{8B2E8075-4237-623A-AE6D-640C51E79E05}"/>
                    </a:ext>
                  </a:extLst>
                </p14:cNvPr>
                <p14:cNvContentPartPr/>
                <p14:nvPr/>
              </p14:nvContentPartPr>
              <p14:xfrm>
                <a:off x="9331956" y="2546298"/>
                <a:ext cx="287280" cy="392040"/>
              </p14:xfrm>
            </p:contentPart>
          </mc:Choice>
          <mc:Fallback xmlns="">
            <p:pic>
              <p:nvPicPr>
                <p:cNvPr id="1059" name="Input penna 1058">
                  <a:extLst>
                    <a:ext uri="{FF2B5EF4-FFF2-40B4-BE49-F238E27FC236}">
                      <a16:creationId xmlns:a16="http://schemas.microsoft.com/office/drawing/2014/main" id="{8B2E8075-4237-623A-AE6D-640C51E79E0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295956" y="2510658"/>
                  <a:ext cx="35892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60" name="Input penna 1059">
                  <a:extLst>
                    <a:ext uri="{FF2B5EF4-FFF2-40B4-BE49-F238E27FC236}">
                      <a16:creationId xmlns:a16="http://schemas.microsoft.com/office/drawing/2014/main" id="{E66CDB37-F7B3-868C-A1CE-87538C209AF3}"/>
                    </a:ext>
                  </a:extLst>
                </p14:cNvPr>
                <p14:cNvContentPartPr/>
                <p14:nvPr/>
              </p14:nvContentPartPr>
              <p14:xfrm>
                <a:off x="9793836" y="2598498"/>
                <a:ext cx="235800" cy="290160"/>
              </p14:xfrm>
            </p:contentPart>
          </mc:Choice>
          <mc:Fallback xmlns="">
            <p:pic>
              <p:nvPicPr>
                <p:cNvPr id="1060" name="Input penna 1059">
                  <a:extLst>
                    <a:ext uri="{FF2B5EF4-FFF2-40B4-BE49-F238E27FC236}">
                      <a16:creationId xmlns:a16="http://schemas.microsoft.com/office/drawing/2014/main" id="{E66CDB37-F7B3-868C-A1CE-87538C209AF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758196" y="2562498"/>
                  <a:ext cx="30744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61" name="Input penna 1060">
                  <a:extLst>
                    <a:ext uri="{FF2B5EF4-FFF2-40B4-BE49-F238E27FC236}">
                      <a16:creationId xmlns:a16="http://schemas.microsoft.com/office/drawing/2014/main" id="{5DEA0626-437F-62D5-D107-58142E4B1C10}"/>
                    </a:ext>
                  </a:extLst>
                </p14:cNvPr>
                <p14:cNvContentPartPr/>
                <p14:nvPr/>
              </p14:nvContentPartPr>
              <p14:xfrm>
                <a:off x="10072116" y="2626938"/>
                <a:ext cx="133560" cy="204120"/>
              </p14:xfrm>
            </p:contentPart>
          </mc:Choice>
          <mc:Fallback xmlns="">
            <p:pic>
              <p:nvPicPr>
                <p:cNvPr id="1061" name="Input penna 1060">
                  <a:extLst>
                    <a:ext uri="{FF2B5EF4-FFF2-40B4-BE49-F238E27FC236}">
                      <a16:creationId xmlns:a16="http://schemas.microsoft.com/office/drawing/2014/main" id="{5DEA0626-437F-62D5-D107-58142E4B1C1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036116" y="2591298"/>
                  <a:ext cx="2052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62" name="Input penna 1061">
                  <a:extLst>
                    <a:ext uri="{FF2B5EF4-FFF2-40B4-BE49-F238E27FC236}">
                      <a16:creationId xmlns:a16="http://schemas.microsoft.com/office/drawing/2014/main" id="{93D20993-7A3A-1821-A817-CE9912AC65F2}"/>
                    </a:ext>
                  </a:extLst>
                </p14:cNvPr>
                <p14:cNvContentPartPr/>
                <p14:nvPr/>
              </p14:nvContentPartPr>
              <p14:xfrm>
                <a:off x="10343916" y="2651418"/>
                <a:ext cx="120240" cy="196920"/>
              </p14:xfrm>
            </p:contentPart>
          </mc:Choice>
          <mc:Fallback xmlns="">
            <p:pic>
              <p:nvPicPr>
                <p:cNvPr id="1062" name="Input penna 1061">
                  <a:extLst>
                    <a:ext uri="{FF2B5EF4-FFF2-40B4-BE49-F238E27FC236}">
                      <a16:creationId xmlns:a16="http://schemas.microsoft.com/office/drawing/2014/main" id="{93D20993-7A3A-1821-A817-CE9912AC65F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308276" y="2615778"/>
                  <a:ext cx="19188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63" name="Input penna 1062">
                  <a:extLst>
                    <a:ext uri="{FF2B5EF4-FFF2-40B4-BE49-F238E27FC236}">
                      <a16:creationId xmlns:a16="http://schemas.microsoft.com/office/drawing/2014/main" id="{5E49A6D7-9123-2DCE-AE12-8CF576EA225F}"/>
                    </a:ext>
                  </a:extLst>
                </p14:cNvPr>
                <p14:cNvContentPartPr/>
                <p14:nvPr/>
              </p14:nvContentPartPr>
              <p14:xfrm>
                <a:off x="10347156" y="2686698"/>
                <a:ext cx="77760" cy="23400"/>
              </p14:xfrm>
            </p:contentPart>
          </mc:Choice>
          <mc:Fallback xmlns="">
            <p:pic>
              <p:nvPicPr>
                <p:cNvPr id="1063" name="Input penna 1062">
                  <a:extLst>
                    <a:ext uri="{FF2B5EF4-FFF2-40B4-BE49-F238E27FC236}">
                      <a16:creationId xmlns:a16="http://schemas.microsoft.com/office/drawing/2014/main" id="{5E49A6D7-9123-2DCE-AE12-8CF576EA225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311156" y="2651058"/>
                  <a:ext cx="149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64" name="Input penna 1063">
                  <a:extLst>
                    <a:ext uri="{FF2B5EF4-FFF2-40B4-BE49-F238E27FC236}">
                      <a16:creationId xmlns:a16="http://schemas.microsoft.com/office/drawing/2014/main" id="{E0DC0E65-A6B3-D6DD-FCD1-0CF28D8305C0}"/>
                    </a:ext>
                  </a:extLst>
                </p14:cNvPr>
                <p14:cNvContentPartPr/>
                <p14:nvPr/>
              </p14:nvContentPartPr>
              <p14:xfrm>
                <a:off x="10503396" y="2665458"/>
                <a:ext cx="122760" cy="123120"/>
              </p14:xfrm>
            </p:contentPart>
          </mc:Choice>
          <mc:Fallback xmlns="">
            <p:pic>
              <p:nvPicPr>
                <p:cNvPr id="1064" name="Input penna 1063">
                  <a:extLst>
                    <a:ext uri="{FF2B5EF4-FFF2-40B4-BE49-F238E27FC236}">
                      <a16:creationId xmlns:a16="http://schemas.microsoft.com/office/drawing/2014/main" id="{E0DC0E65-A6B3-D6DD-FCD1-0CF28D8305C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467396" y="2629818"/>
                  <a:ext cx="1944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65" name="Input penna 1064">
                  <a:extLst>
                    <a:ext uri="{FF2B5EF4-FFF2-40B4-BE49-F238E27FC236}">
                      <a16:creationId xmlns:a16="http://schemas.microsoft.com/office/drawing/2014/main" id="{A307CEC1-233C-2FDD-85EE-121008A36FDE}"/>
                    </a:ext>
                  </a:extLst>
                </p14:cNvPr>
                <p14:cNvContentPartPr/>
                <p14:nvPr/>
              </p14:nvContentPartPr>
              <p14:xfrm>
                <a:off x="10615716" y="2637738"/>
                <a:ext cx="176040" cy="148320"/>
              </p14:xfrm>
            </p:contentPart>
          </mc:Choice>
          <mc:Fallback xmlns="">
            <p:pic>
              <p:nvPicPr>
                <p:cNvPr id="1065" name="Input penna 1064">
                  <a:extLst>
                    <a:ext uri="{FF2B5EF4-FFF2-40B4-BE49-F238E27FC236}">
                      <a16:creationId xmlns:a16="http://schemas.microsoft.com/office/drawing/2014/main" id="{A307CEC1-233C-2FDD-85EE-121008A36FD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580076" y="2601738"/>
                  <a:ext cx="2476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66" name="Input penna 1065">
                  <a:extLst>
                    <a:ext uri="{FF2B5EF4-FFF2-40B4-BE49-F238E27FC236}">
                      <a16:creationId xmlns:a16="http://schemas.microsoft.com/office/drawing/2014/main" id="{D452D7F6-B43A-F212-54F4-97C45094D3C1}"/>
                    </a:ext>
                  </a:extLst>
                </p14:cNvPr>
                <p14:cNvContentPartPr/>
                <p14:nvPr/>
              </p14:nvContentPartPr>
              <p14:xfrm>
                <a:off x="10822356" y="2643498"/>
                <a:ext cx="108360" cy="154800"/>
              </p14:xfrm>
            </p:contentPart>
          </mc:Choice>
          <mc:Fallback xmlns="">
            <p:pic>
              <p:nvPicPr>
                <p:cNvPr id="1066" name="Input penna 1065">
                  <a:extLst>
                    <a:ext uri="{FF2B5EF4-FFF2-40B4-BE49-F238E27FC236}">
                      <a16:creationId xmlns:a16="http://schemas.microsoft.com/office/drawing/2014/main" id="{D452D7F6-B43A-F212-54F4-97C45094D3C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786716" y="2607858"/>
                  <a:ext cx="18000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67" name="Input penna 1066">
                  <a:extLst>
                    <a:ext uri="{FF2B5EF4-FFF2-40B4-BE49-F238E27FC236}">
                      <a16:creationId xmlns:a16="http://schemas.microsoft.com/office/drawing/2014/main" id="{597F7201-7AB7-71C4-2EAD-8B6CB350E0C0}"/>
                    </a:ext>
                  </a:extLst>
                </p14:cNvPr>
                <p14:cNvContentPartPr/>
                <p14:nvPr/>
              </p14:nvContentPartPr>
              <p14:xfrm>
                <a:off x="11052396" y="2634858"/>
                <a:ext cx="187920" cy="178920"/>
              </p14:xfrm>
            </p:contentPart>
          </mc:Choice>
          <mc:Fallback xmlns="">
            <p:pic>
              <p:nvPicPr>
                <p:cNvPr id="1067" name="Input penna 1066">
                  <a:extLst>
                    <a:ext uri="{FF2B5EF4-FFF2-40B4-BE49-F238E27FC236}">
                      <a16:creationId xmlns:a16="http://schemas.microsoft.com/office/drawing/2014/main" id="{597F7201-7AB7-71C4-2EAD-8B6CB350E0C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1016396" y="2599218"/>
                  <a:ext cx="2595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68" name="Input penna 1067">
                  <a:extLst>
                    <a:ext uri="{FF2B5EF4-FFF2-40B4-BE49-F238E27FC236}">
                      <a16:creationId xmlns:a16="http://schemas.microsoft.com/office/drawing/2014/main" id="{673B4F97-B4F6-8E61-6102-23C155036D76}"/>
                    </a:ext>
                  </a:extLst>
                </p14:cNvPr>
                <p14:cNvContentPartPr/>
                <p14:nvPr/>
              </p14:nvContentPartPr>
              <p14:xfrm>
                <a:off x="10589076" y="2937258"/>
                <a:ext cx="141120" cy="209880"/>
              </p14:xfrm>
            </p:contentPart>
          </mc:Choice>
          <mc:Fallback xmlns="">
            <p:pic>
              <p:nvPicPr>
                <p:cNvPr id="1068" name="Input penna 1067">
                  <a:extLst>
                    <a:ext uri="{FF2B5EF4-FFF2-40B4-BE49-F238E27FC236}">
                      <a16:creationId xmlns:a16="http://schemas.microsoft.com/office/drawing/2014/main" id="{673B4F97-B4F6-8E61-6102-23C155036D7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553076" y="2901618"/>
                  <a:ext cx="2127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69" name="Input penna 1068">
                  <a:extLst>
                    <a:ext uri="{FF2B5EF4-FFF2-40B4-BE49-F238E27FC236}">
                      <a16:creationId xmlns:a16="http://schemas.microsoft.com/office/drawing/2014/main" id="{C10F5A7B-62D1-567F-89CC-E8F38C007A15}"/>
                    </a:ext>
                  </a:extLst>
                </p14:cNvPr>
                <p14:cNvContentPartPr/>
                <p14:nvPr/>
              </p14:nvContentPartPr>
              <p14:xfrm>
                <a:off x="10498356" y="2902698"/>
                <a:ext cx="223200" cy="64800"/>
              </p14:xfrm>
            </p:contentPart>
          </mc:Choice>
          <mc:Fallback xmlns="">
            <p:pic>
              <p:nvPicPr>
                <p:cNvPr id="1069" name="Input penna 1068">
                  <a:extLst>
                    <a:ext uri="{FF2B5EF4-FFF2-40B4-BE49-F238E27FC236}">
                      <a16:creationId xmlns:a16="http://schemas.microsoft.com/office/drawing/2014/main" id="{C10F5A7B-62D1-567F-89CC-E8F38C007A1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462356" y="2866698"/>
                  <a:ext cx="2948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70" name="Input penna 1069">
                  <a:extLst>
                    <a:ext uri="{FF2B5EF4-FFF2-40B4-BE49-F238E27FC236}">
                      <a16:creationId xmlns:a16="http://schemas.microsoft.com/office/drawing/2014/main" id="{35E4184F-6640-F97E-E81C-44FA1DD90A70}"/>
                    </a:ext>
                  </a:extLst>
                </p14:cNvPr>
                <p14:cNvContentPartPr/>
                <p14:nvPr/>
              </p14:nvContentPartPr>
              <p14:xfrm>
                <a:off x="10802556" y="2919978"/>
                <a:ext cx="133920" cy="173880"/>
              </p14:xfrm>
            </p:contentPart>
          </mc:Choice>
          <mc:Fallback xmlns="">
            <p:pic>
              <p:nvPicPr>
                <p:cNvPr id="1070" name="Input penna 1069">
                  <a:extLst>
                    <a:ext uri="{FF2B5EF4-FFF2-40B4-BE49-F238E27FC236}">
                      <a16:creationId xmlns:a16="http://schemas.microsoft.com/office/drawing/2014/main" id="{35E4184F-6640-F97E-E81C-44FA1DD90A7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766556" y="2884338"/>
                  <a:ext cx="2055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071" name="Input penna 1070">
                  <a:extLst>
                    <a:ext uri="{FF2B5EF4-FFF2-40B4-BE49-F238E27FC236}">
                      <a16:creationId xmlns:a16="http://schemas.microsoft.com/office/drawing/2014/main" id="{CA8A2B14-9E29-8210-9B8F-02A86FE5914E}"/>
                    </a:ext>
                  </a:extLst>
                </p14:cNvPr>
                <p14:cNvContentPartPr/>
                <p14:nvPr/>
              </p14:nvContentPartPr>
              <p14:xfrm>
                <a:off x="10993356" y="2918538"/>
                <a:ext cx="159840" cy="181800"/>
              </p14:xfrm>
            </p:contentPart>
          </mc:Choice>
          <mc:Fallback xmlns="">
            <p:pic>
              <p:nvPicPr>
                <p:cNvPr id="1071" name="Input penna 1070">
                  <a:extLst>
                    <a:ext uri="{FF2B5EF4-FFF2-40B4-BE49-F238E27FC236}">
                      <a16:creationId xmlns:a16="http://schemas.microsoft.com/office/drawing/2014/main" id="{CA8A2B14-9E29-8210-9B8F-02A86FE5914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957356" y="2882538"/>
                  <a:ext cx="2314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072" name="Input penna 1071">
                  <a:extLst>
                    <a:ext uri="{FF2B5EF4-FFF2-40B4-BE49-F238E27FC236}">
                      <a16:creationId xmlns:a16="http://schemas.microsoft.com/office/drawing/2014/main" id="{2A0EA38B-0E1D-FD5D-44B3-2B054A4F8054}"/>
                    </a:ext>
                  </a:extLst>
                </p14:cNvPr>
                <p14:cNvContentPartPr/>
                <p14:nvPr/>
              </p14:nvContentPartPr>
              <p14:xfrm>
                <a:off x="11236716" y="2901978"/>
                <a:ext cx="153720" cy="219600"/>
              </p14:xfrm>
            </p:contentPart>
          </mc:Choice>
          <mc:Fallback xmlns="">
            <p:pic>
              <p:nvPicPr>
                <p:cNvPr id="1072" name="Input penna 1071">
                  <a:extLst>
                    <a:ext uri="{FF2B5EF4-FFF2-40B4-BE49-F238E27FC236}">
                      <a16:creationId xmlns:a16="http://schemas.microsoft.com/office/drawing/2014/main" id="{2A0EA38B-0E1D-FD5D-44B3-2B054A4F8054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1200716" y="2866338"/>
                  <a:ext cx="22536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073" name="Input penna 1072">
                  <a:extLst>
                    <a:ext uri="{FF2B5EF4-FFF2-40B4-BE49-F238E27FC236}">
                      <a16:creationId xmlns:a16="http://schemas.microsoft.com/office/drawing/2014/main" id="{0ECD19A6-0782-910B-AAC0-9D34F6A15568}"/>
                    </a:ext>
                  </a:extLst>
                </p14:cNvPr>
                <p14:cNvContentPartPr/>
                <p14:nvPr/>
              </p14:nvContentPartPr>
              <p14:xfrm>
                <a:off x="11479356" y="2940858"/>
                <a:ext cx="102960" cy="186120"/>
              </p14:xfrm>
            </p:contentPart>
          </mc:Choice>
          <mc:Fallback xmlns="">
            <p:pic>
              <p:nvPicPr>
                <p:cNvPr id="1073" name="Input penna 1072">
                  <a:extLst>
                    <a:ext uri="{FF2B5EF4-FFF2-40B4-BE49-F238E27FC236}">
                      <a16:creationId xmlns:a16="http://schemas.microsoft.com/office/drawing/2014/main" id="{0ECD19A6-0782-910B-AAC0-9D34F6A1556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1443716" y="2905218"/>
                  <a:ext cx="1746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074" name="Input penna 1073">
                  <a:extLst>
                    <a:ext uri="{FF2B5EF4-FFF2-40B4-BE49-F238E27FC236}">
                      <a16:creationId xmlns:a16="http://schemas.microsoft.com/office/drawing/2014/main" id="{FB8A1A18-F4D1-93D1-1476-F22744694BBF}"/>
                    </a:ext>
                  </a:extLst>
                </p14:cNvPr>
                <p14:cNvContentPartPr/>
                <p14:nvPr/>
              </p14:nvContentPartPr>
              <p14:xfrm>
                <a:off x="11645316" y="2926458"/>
                <a:ext cx="125640" cy="6120"/>
              </p14:xfrm>
            </p:contentPart>
          </mc:Choice>
          <mc:Fallback xmlns="">
            <p:pic>
              <p:nvPicPr>
                <p:cNvPr id="1074" name="Input penna 1073">
                  <a:extLst>
                    <a:ext uri="{FF2B5EF4-FFF2-40B4-BE49-F238E27FC236}">
                      <a16:creationId xmlns:a16="http://schemas.microsoft.com/office/drawing/2014/main" id="{FB8A1A18-F4D1-93D1-1476-F22744694BBF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1609676" y="2890818"/>
                  <a:ext cx="1972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075" name="Input penna 1074">
                  <a:extLst>
                    <a:ext uri="{FF2B5EF4-FFF2-40B4-BE49-F238E27FC236}">
                      <a16:creationId xmlns:a16="http://schemas.microsoft.com/office/drawing/2014/main" id="{7F287D7C-8879-154F-86CF-7B65B287E477}"/>
                    </a:ext>
                  </a:extLst>
                </p14:cNvPr>
                <p14:cNvContentPartPr/>
                <p14:nvPr/>
              </p14:nvContentPartPr>
              <p14:xfrm>
                <a:off x="11653236" y="2946978"/>
                <a:ext cx="156960" cy="192240"/>
              </p14:xfrm>
            </p:contentPart>
          </mc:Choice>
          <mc:Fallback xmlns="">
            <p:pic>
              <p:nvPicPr>
                <p:cNvPr id="1075" name="Input penna 1074">
                  <a:extLst>
                    <a:ext uri="{FF2B5EF4-FFF2-40B4-BE49-F238E27FC236}">
                      <a16:creationId xmlns:a16="http://schemas.microsoft.com/office/drawing/2014/main" id="{7F287D7C-8879-154F-86CF-7B65B287E47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1617596" y="2911338"/>
                  <a:ext cx="2286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076" name="Input penna 1075">
                  <a:extLst>
                    <a:ext uri="{FF2B5EF4-FFF2-40B4-BE49-F238E27FC236}">
                      <a16:creationId xmlns:a16="http://schemas.microsoft.com/office/drawing/2014/main" id="{C5C3DCED-1BA8-1DAB-9600-5A88668E041B}"/>
                    </a:ext>
                  </a:extLst>
                </p14:cNvPr>
                <p14:cNvContentPartPr/>
                <p14:nvPr/>
              </p14:nvContentPartPr>
              <p14:xfrm>
                <a:off x="11682036" y="2998458"/>
                <a:ext cx="39240" cy="19800"/>
              </p14:xfrm>
            </p:contentPart>
          </mc:Choice>
          <mc:Fallback xmlns="">
            <p:pic>
              <p:nvPicPr>
                <p:cNvPr id="1076" name="Input penna 1075">
                  <a:extLst>
                    <a:ext uri="{FF2B5EF4-FFF2-40B4-BE49-F238E27FC236}">
                      <a16:creationId xmlns:a16="http://schemas.microsoft.com/office/drawing/2014/main" id="{C5C3DCED-1BA8-1DAB-9600-5A88668E041B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1646036" y="2962458"/>
                  <a:ext cx="110880" cy="91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9366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uppo 69">
            <a:extLst>
              <a:ext uri="{FF2B5EF4-FFF2-40B4-BE49-F238E27FC236}">
                <a16:creationId xmlns:a16="http://schemas.microsoft.com/office/drawing/2014/main" id="{7B8FE7F4-2A49-49F8-BE40-0F56D434D179}"/>
              </a:ext>
            </a:extLst>
          </p:cNvPr>
          <p:cNvGrpSpPr/>
          <p:nvPr/>
        </p:nvGrpSpPr>
        <p:grpSpPr>
          <a:xfrm>
            <a:off x="767487" y="673091"/>
            <a:ext cx="9892877" cy="5267051"/>
            <a:chOff x="767487" y="673091"/>
            <a:chExt cx="9892877" cy="5267051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D1D91CDF-E01A-4512-B24E-A5246303EA07}"/>
                </a:ext>
              </a:extLst>
            </p:cNvPr>
            <p:cNvGrpSpPr/>
            <p:nvPr/>
          </p:nvGrpSpPr>
          <p:grpSpPr>
            <a:xfrm>
              <a:off x="767487" y="673091"/>
              <a:ext cx="3019680" cy="1046520"/>
              <a:chOff x="767487" y="673091"/>
              <a:chExt cx="3019680" cy="1046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">
                <p14:nvContentPartPr>
                  <p14:cNvPr id="3" name="Input penna 2">
                    <a:extLst>
                      <a:ext uri="{FF2B5EF4-FFF2-40B4-BE49-F238E27FC236}">
                        <a16:creationId xmlns:a16="http://schemas.microsoft.com/office/drawing/2014/main" id="{5306C7D2-53BC-4DE3-8A24-528ECE3D8BD1}"/>
                      </a:ext>
                    </a:extLst>
                  </p14:cNvPr>
                  <p14:cNvContentPartPr/>
                  <p14:nvPr/>
                </p14:nvContentPartPr>
                <p14:xfrm>
                  <a:off x="1122807" y="886931"/>
                  <a:ext cx="128160" cy="832680"/>
                </p14:xfrm>
              </p:contentPart>
            </mc:Choice>
            <mc:Fallback xmlns="">
              <p:pic>
                <p:nvPicPr>
                  <p:cNvPr id="3" name="Input penna 2">
                    <a:extLst>
                      <a:ext uri="{FF2B5EF4-FFF2-40B4-BE49-F238E27FC236}">
                        <a16:creationId xmlns:a16="http://schemas.microsoft.com/office/drawing/2014/main" id="{5306C7D2-53BC-4DE3-8A24-528ECE3D8BD1}"/>
                      </a:ext>
                    </a:extLst>
                  </p:cNvPr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087167" y="851291"/>
                    <a:ext cx="199800" cy="90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4" name="Input penna 3">
                    <a:extLst>
                      <a:ext uri="{FF2B5EF4-FFF2-40B4-BE49-F238E27FC236}">
                        <a16:creationId xmlns:a16="http://schemas.microsoft.com/office/drawing/2014/main" id="{BE20E2C0-C460-40B0-940D-885BCEA7F6FD}"/>
                      </a:ext>
                    </a:extLst>
                  </p14:cNvPr>
                  <p14:cNvContentPartPr/>
                  <p14:nvPr/>
                </p14:nvContentPartPr>
                <p14:xfrm>
                  <a:off x="767487" y="686411"/>
                  <a:ext cx="819720" cy="259920"/>
                </p14:xfrm>
              </p:contentPart>
            </mc:Choice>
            <mc:Fallback xmlns="">
              <p:pic>
                <p:nvPicPr>
                  <p:cNvPr id="4" name="Input penna 3">
                    <a:extLst>
                      <a:ext uri="{FF2B5EF4-FFF2-40B4-BE49-F238E27FC236}">
                        <a16:creationId xmlns:a16="http://schemas.microsoft.com/office/drawing/2014/main" id="{BE20E2C0-C460-40B0-940D-885BCEA7F6FD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31847" y="650411"/>
                    <a:ext cx="891360" cy="331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5" name="Input penna 4">
                    <a:extLst>
                      <a:ext uri="{FF2B5EF4-FFF2-40B4-BE49-F238E27FC236}">
                        <a16:creationId xmlns:a16="http://schemas.microsoft.com/office/drawing/2014/main" id="{420EEF09-09D0-458B-A3DF-DEB25C405A72}"/>
                      </a:ext>
                    </a:extLst>
                  </p14:cNvPr>
                  <p14:cNvContentPartPr/>
                  <p14:nvPr/>
                </p14:nvContentPartPr>
                <p14:xfrm>
                  <a:off x="1652007" y="673091"/>
                  <a:ext cx="309240" cy="930600"/>
                </p14:xfrm>
              </p:contentPart>
            </mc:Choice>
            <mc:Fallback xmlns="">
              <p:pic>
                <p:nvPicPr>
                  <p:cNvPr id="5" name="Input penna 4">
                    <a:extLst>
                      <a:ext uri="{FF2B5EF4-FFF2-40B4-BE49-F238E27FC236}">
                        <a16:creationId xmlns:a16="http://schemas.microsoft.com/office/drawing/2014/main" id="{420EEF09-09D0-458B-A3DF-DEB25C405A72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616007" y="637451"/>
                    <a:ext cx="380880" cy="1002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6" name="Input penna 5">
                    <a:extLst>
                      <a:ext uri="{FF2B5EF4-FFF2-40B4-BE49-F238E27FC236}">
                        <a16:creationId xmlns:a16="http://schemas.microsoft.com/office/drawing/2014/main" id="{1A3598F0-AC11-412B-8655-FFE3FF2F787B}"/>
                      </a:ext>
                    </a:extLst>
                  </p14:cNvPr>
                  <p14:cNvContentPartPr/>
                  <p14:nvPr/>
                </p14:nvContentPartPr>
                <p14:xfrm>
                  <a:off x="2135487" y="1211651"/>
                  <a:ext cx="757800" cy="327240"/>
                </p14:xfrm>
              </p:contentPart>
            </mc:Choice>
            <mc:Fallback xmlns="">
              <p:pic>
                <p:nvPicPr>
                  <p:cNvPr id="6" name="Input penna 5">
                    <a:extLst>
                      <a:ext uri="{FF2B5EF4-FFF2-40B4-BE49-F238E27FC236}">
                        <a16:creationId xmlns:a16="http://schemas.microsoft.com/office/drawing/2014/main" id="{1A3598F0-AC11-412B-8655-FFE3FF2F787B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099847" y="1176011"/>
                    <a:ext cx="829440" cy="39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7" name="Input penna 6">
                    <a:extLst>
                      <a:ext uri="{FF2B5EF4-FFF2-40B4-BE49-F238E27FC236}">
                        <a16:creationId xmlns:a16="http://schemas.microsoft.com/office/drawing/2014/main" id="{B854A9BE-675B-41EB-90AC-A6AE7B02305A}"/>
                      </a:ext>
                    </a:extLst>
                  </p14:cNvPr>
                  <p14:cNvContentPartPr/>
                  <p14:nvPr/>
                </p14:nvContentPartPr>
                <p14:xfrm>
                  <a:off x="3059967" y="1183931"/>
                  <a:ext cx="346680" cy="320040"/>
                </p14:xfrm>
              </p:contentPart>
            </mc:Choice>
            <mc:Fallback xmlns="">
              <p:pic>
                <p:nvPicPr>
                  <p:cNvPr id="7" name="Input penna 6">
                    <a:extLst>
                      <a:ext uri="{FF2B5EF4-FFF2-40B4-BE49-F238E27FC236}">
                        <a16:creationId xmlns:a16="http://schemas.microsoft.com/office/drawing/2014/main" id="{B854A9BE-675B-41EB-90AC-A6AE7B02305A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3024327" y="1147931"/>
                    <a:ext cx="418320" cy="391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8" name="Input penna 7">
                    <a:extLst>
                      <a:ext uri="{FF2B5EF4-FFF2-40B4-BE49-F238E27FC236}">
                        <a16:creationId xmlns:a16="http://schemas.microsoft.com/office/drawing/2014/main" id="{DEDF71BA-99AC-4731-8264-8D83D9F2911B}"/>
                      </a:ext>
                    </a:extLst>
                  </p14:cNvPr>
                  <p14:cNvContentPartPr/>
                  <p14:nvPr/>
                </p14:nvContentPartPr>
                <p14:xfrm>
                  <a:off x="3492687" y="1155851"/>
                  <a:ext cx="294480" cy="428760"/>
                </p14:xfrm>
              </p:contentPart>
            </mc:Choice>
            <mc:Fallback xmlns="">
              <p:pic>
                <p:nvPicPr>
                  <p:cNvPr id="8" name="Input penna 7">
                    <a:extLst>
                      <a:ext uri="{FF2B5EF4-FFF2-40B4-BE49-F238E27FC236}">
                        <a16:creationId xmlns:a16="http://schemas.microsoft.com/office/drawing/2014/main" id="{DEDF71BA-99AC-4731-8264-8D83D9F2911B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456687" y="1120211"/>
                    <a:ext cx="366120" cy="5004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B973CFDE-72E3-4DAB-B138-C7B8B28577FF}"/>
                </a:ext>
              </a:extLst>
            </p:cNvPr>
            <p:cNvGrpSpPr/>
            <p:nvPr/>
          </p:nvGrpSpPr>
          <p:grpSpPr>
            <a:xfrm>
              <a:off x="4438767" y="735371"/>
              <a:ext cx="773640" cy="776880"/>
              <a:chOff x="4438767" y="735371"/>
              <a:chExt cx="773640" cy="776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9" name="Input penna 8">
                    <a:extLst>
                      <a:ext uri="{FF2B5EF4-FFF2-40B4-BE49-F238E27FC236}">
                        <a16:creationId xmlns:a16="http://schemas.microsoft.com/office/drawing/2014/main" id="{BCE0F7D7-C38D-4749-B5A3-D25E60F49E19}"/>
                      </a:ext>
                    </a:extLst>
                  </p14:cNvPr>
                  <p14:cNvContentPartPr/>
                  <p14:nvPr/>
                </p14:nvContentPartPr>
                <p14:xfrm>
                  <a:off x="4649007" y="735371"/>
                  <a:ext cx="135360" cy="760680"/>
                </p14:xfrm>
              </p:contentPart>
            </mc:Choice>
            <mc:Fallback xmlns="">
              <p:pic>
                <p:nvPicPr>
                  <p:cNvPr id="9" name="Input penna 8">
                    <a:extLst>
                      <a:ext uri="{FF2B5EF4-FFF2-40B4-BE49-F238E27FC236}">
                        <a16:creationId xmlns:a16="http://schemas.microsoft.com/office/drawing/2014/main" id="{BCE0F7D7-C38D-4749-B5A3-D25E60F49E19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4613007" y="699371"/>
                    <a:ext cx="207000" cy="832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0" name="Input penna 9">
                    <a:extLst>
                      <a:ext uri="{FF2B5EF4-FFF2-40B4-BE49-F238E27FC236}">
                        <a16:creationId xmlns:a16="http://schemas.microsoft.com/office/drawing/2014/main" id="{D356EB50-199B-4004-8D70-9F247E47093D}"/>
                      </a:ext>
                    </a:extLst>
                  </p14:cNvPr>
                  <p14:cNvContentPartPr/>
                  <p14:nvPr/>
                </p14:nvContentPartPr>
                <p14:xfrm>
                  <a:off x="4438767" y="977291"/>
                  <a:ext cx="523440" cy="133200"/>
                </p14:xfrm>
              </p:contentPart>
            </mc:Choice>
            <mc:Fallback xmlns="">
              <p:pic>
                <p:nvPicPr>
                  <p:cNvPr id="10" name="Input penna 9">
                    <a:extLst>
                      <a:ext uri="{FF2B5EF4-FFF2-40B4-BE49-F238E27FC236}">
                        <a16:creationId xmlns:a16="http://schemas.microsoft.com/office/drawing/2014/main" id="{D356EB50-199B-4004-8D70-9F247E47093D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4403127" y="941651"/>
                    <a:ext cx="595080" cy="204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11" name="Input penna 10">
                    <a:extLst>
                      <a:ext uri="{FF2B5EF4-FFF2-40B4-BE49-F238E27FC236}">
                        <a16:creationId xmlns:a16="http://schemas.microsoft.com/office/drawing/2014/main" id="{C8F96937-DF77-489E-A213-457FC71630A8}"/>
                      </a:ext>
                    </a:extLst>
                  </p14:cNvPr>
                  <p14:cNvContentPartPr/>
                  <p14:nvPr/>
                </p14:nvContentPartPr>
                <p14:xfrm>
                  <a:off x="4893087" y="1195451"/>
                  <a:ext cx="319320" cy="316800"/>
                </p14:xfrm>
              </p:contentPart>
            </mc:Choice>
            <mc:Fallback xmlns="">
              <p:pic>
                <p:nvPicPr>
                  <p:cNvPr id="11" name="Input penna 10">
                    <a:extLst>
                      <a:ext uri="{FF2B5EF4-FFF2-40B4-BE49-F238E27FC236}">
                        <a16:creationId xmlns:a16="http://schemas.microsoft.com/office/drawing/2014/main" id="{C8F96937-DF77-489E-A213-457FC71630A8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857087" y="1159451"/>
                    <a:ext cx="390960" cy="3884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61DB09FB-7F2E-45A2-8C29-F4594FEE7A56}"/>
                </a:ext>
              </a:extLst>
            </p:cNvPr>
            <p:cNvGrpSpPr/>
            <p:nvPr/>
          </p:nvGrpSpPr>
          <p:grpSpPr>
            <a:xfrm>
              <a:off x="2289567" y="1967651"/>
              <a:ext cx="3061440" cy="1045440"/>
              <a:chOff x="2289567" y="1967651"/>
              <a:chExt cx="3061440" cy="1045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4" name="Input penna 13">
                    <a:extLst>
                      <a:ext uri="{FF2B5EF4-FFF2-40B4-BE49-F238E27FC236}">
                        <a16:creationId xmlns:a16="http://schemas.microsoft.com/office/drawing/2014/main" id="{70864DD1-DA6A-48D8-91B0-005BFFD1407D}"/>
                      </a:ext>
                    </a:extLst>
                  </p14:cNvPr>
                  <p14:cNvContentPartPr/>
                  <p14:nvPr/>
                </p14:nvContentPartPr>
                <p14:xfrm>
                  <a:off x="2369127" y="1967651"/>
                  <a:ext cx="487440" cy="143280"/>
                </p14:xfrm>
              </p:contentPart>
            </mc:Choice>
            <mc:Fallback xmlns="">
              <p:pic>
                <p:nvPicPr>
                  <p:cNvPr id="14" name="Input penna 13">
                    <a:extLst>
                      <a:ext uri="{FF2B5EF4-FFF2-40B4-BE49-F238E27FC236}">
                        <a16:creationId xmlns:a16="http://schemas.microsoft.com/office/drawing/2014/main" id="{70864DD1-DA6A-48D8-91B0-005BFFD1407D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2333127" y="1931651"/>
                    <a:ext cx="559080" cy="214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15" name="Input penna 14">
                    <a:extLst>
                      <a:ext uri="{FF2B5EF4-FFF2-40B4-BE49-F238E27FC236}">
                        <a16:creationId xmlns:a16="http://schemas.microsoft.com/office/drawing/2014/main" id="{374ED8C8-BFCC-4142-9FD7-DC86A273BDC8}"/>
                      </a:ext>
                    </a:extLst>
                  </p14:cNvPr>
                  <p14:cNvContentPartPr/>
                  <p14:nvPr/>
                </p14:nvContentPartPr>
                <p14:xfrm>
                  <a:off x="2289567" y="2128571"/>
                  <a:ext cx="505800" cy="627120"/>
                </p14:xfrm>
              </p:contentPart>
            </mc:Choice>
            <mc:Fallback xmlns="">
              <p:pic>
                <p:nvPicPr>
                  <p:cNvPr id="15" name="Input penna 14">
                    <a:extLst>
                      <a:ext uri="{FF2B5EF4-FFF2-40B4-BE49-F238E27FC236}">
                        <a16:creationId xmlns:a16="http://schemas.microsoft.com/office/drawing/2014/main" id="{374ED8C8-BFCC-4142-9FD7-DC86A273BDC8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2253927" y="2092931"/>
                    <a:ext cx="577440" cy="698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16" name="Input penna 15">
                    <a:extLst>
                      <a:ext uri="{FF2B5EF4-FFF2-40B4-BE49-F238E27FC236}">
                        <a16:creationId xmlns:a16="http://schemas.microsoft.com/office/drawing/2014/main" id="{090351D5-AFBD-49E7-A926-7544B56D754F}"/>
                      </a:ext>
                    </a:extLst>
                  </p14:cNvPr>
                  <p14:cNvContentPartPr/>
                  <p14:nvPr/>
                </p14:nvContentPartPr>
                <p14:xfrm>
                  <a:off x="2364447" y="2422691"/>
                  <a:ext cx="341640" cy="122760"/>
                </p14:xfrm>
              </p:contentPart>
            </mc:Choice>
            <mc:Fallback xmlns="">
              <p:pic>
                <p:nvPicPr>
                  <p:cNvPr id="16" name="Input penna 15">
                    <a:extLst>
                      <a:ext uri="{FF2B5EF4-FFF2-40B4-BE49-F238E27FC236}">
                        <a16:creationId xmlns:a16="http://schemas.microsoft.com/office/drawing/2014/main" id="{090351D5-AFBD-49E7-A926-7544B56D754F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2328807" y="2387051"/>
                    <a:ext cx="413280" cy="194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17" name="Input penna 16">
                    <a:extLst>
                      <a:ext uri="{FF2B5EF4-FFF2-40B4-BE49-F238E27FC236}">
                        <a16:creationId xmlns:a16="http://schemas.microsoft.com/office/drawing/2014/main" id="{30CB09D9-3914-45DF-B45F-4C4E475FF280}"/>
                      </a:ext>
                    </a:extLst>
                  </p14:cNvPr>
                  <p14:cNvContentPartPr/>
                  <p14:nvPr/>
                </p14:nvContentPartPr>
                <p14:xfrm>
                  <a:off x="2885367" y="2280491"/>
                  <a:ext cx="307440" cy="341640"/>
                </p14:xfrm>
              </p:contentPart>
            </mc:Choice>
            <mc:Fallback xmlns="">
              <p:pic>
                <p:nvPicPr>
                  <p:cNvPr id="17" name="Input penna 16">
                    <a:extLst>
                      <a:ext uri="{FF2B5EF4-FFF2-40B4-BE49-F238E27FC236}">
                        <a16:creationId xmlns:a16="http://schemas.microsoft.com/office/drawing/2014/main" id="{30CB09D9-3914-45DF-B45F-4C4E475FF280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2849727" y="2244491"/>
                    <a:ext cx="379080" cy="413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18" name="Input penna 17">
                    <a:extLst>
                      <a:ext uri="{FF2B5EF4-FFF2-40B4-BE49-F238E27FC236}">
                        <a16:creationId xmlns:a16="http://schemas.microsoft.com/office/drawing/2014/main" id="{E6A38CF9-213A-40C1-A682-A2F16F2A1811}"/>
                      </a:ext>
                    </a:extLst>
                  </p14:cNvPr>
                  <p14:cNvContentPartPr/>
                  <p14:nvPr/>
                </p14:nvContentPartPr>
                <p14:xfrm>
                  <a:off x="3386127" y="2267531"/>
                  <a:ext cx="890640" cy="745560"/>
                </p14:xfrm>
              </p:contentPart>
            </mc:Choice>
            <mc:Fallback xmlns="">
              <p:pic>
                <p:nvPicPr>
                  <p:cNvPr id="18" name="Input penna 17">
                    <a:extLst>
                      <a:ext uri="{FF2B5EF4-FFF2-40B4-BE49-F238E27FC236}">
                        <a16:creationId xmlns:a16="http://schemas.microsoft.com/office/drawing/2014/main" id="{E6A38CF9-213A-40C1-A682-A2F16F2A1811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3350127" y="2231891"/>
                    <a:ext cx="962280" cy="817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19" name="Input penna 18">
                    <a:extLst>
                      <a:ext uri="{FF2B5EF4-FFF2-40B4-BE49-F238E27FC236}">
                        <a16:creationId xmlns:a16="http://schemas.microsoft.com/office/drawing/2014/main" id="{0C6F61B5-1C9C-4E7B-974A-597002FD742F}"/>
                      </a:ext>
                    </a:extLst>
                  </p14:cNvPr>
                  <p14:cNvContentPartPr/>
                  <p14:nvPr/>
                </p14:nvContentPartPr>
                <p14:xfrm>
                  <a:off x="4419327" y="2348531"/>
                  <a:ext cx="218520" cy="282240"/>
                </p14:xfrm>
              </p:contentPart>
            </mc:Choice>
            <mc:Fallback xmlns="">
              <p:pic>
                <p:nvPicPr>
                  <p:cNvPr id="19" name="Input penna 18">
                    <a:extLst>
                      <a:ext uri="{FF2B5EF4-FFF2-40B4-BE49-F238E27FC236}">
                        <a16:creationId xmlns:a16="http://schemas.microsoft.com/office/drawing/2014/main" id="{0C6F61B5-1C9C-4E7B-974A-597002FD742F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4383327" y="2312891"/>
                    <a:ext cx="290160" cy="353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20" name="Input penna 19">
                    <a:extLst>
                      <a:ext uri="{FF2B5EF4-FFF2-40B4-BE49-F238E27FC236}">
                        <a16:creationId xmlns:a16="http://schemas.microsoft.com/office/drawing/2014/main" id="{2152E3D9-B19A-441F-87DC-068BB7F8106E}"/>
                      </a:ext>
                    </a:extLst>
                  </p14:cNvPr>
                  <p14:cNvContentPartPr/>
                  <p14:nvPr/>
                </p14:nvContentPartPr>
                <p14:xfrm>
                  <a:off x="4755567" y="2330891"/>
                  <a:ext cx="147600" cy="221400"/>
                </p14:xfrm>
              </p:contentPart>
            </mc:Choice>
            <mc:Fallback xmlns="">
              <p:pic>
                <p:nvPicPr>
                  <p:cNvPr id="20" name="Input penna 19">
                    <a:extLst>
                      <a:ext uri="{FF2B5EF4-FFF2-40B4-BE49-F238E27FC236}">
                        <a16:creationId xmlns:a16="http://schemas.microsoft.com/office/drawing/2014/main" id="{2152E3D9-B19A-441F-87DC-068BB7F8106E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4719567" y="2294891"/>
                    <a:ext cx="219240" cy="293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21" name="Input penna 20">
                    <a:extLst>
                      <a:ext uri="{FF2B5EF4-FFF2-40B4-BE49-F238E27FC236}">
                        <a16:creationId xmlns:a16="http://schemas.microsoft.com/office/drawing/2014/main" id="{E4510D0B-3B14-4503-9146-A51B7F2D4D63}"/>
                      </a:ext>
                    </a:extLst>
                  </p14:cNvPr>
                  <p14:cNvContentPartPr/>
                  <p14:nvPr/>
                </p14:nvContentPartPr>
                <p14:xfrm>
                  <a:off x="4993887" y="2256011"/>
                  <a:ext cx="357120" cy="421920"/>
                </p14:xfrm>
              </p:contentPart>
            </mc:Choice>
            <mc:Fallback xmlns="">
              <p:pic>
                <p:nvPicPr>
                  <p:cNvPr id="21" name="Input penna 20">
                    <a:extLst>
                      <a:ext uri="{FF2B5EF4-FFF2-40B4-BE49-F238E27FC236}">
                        <a16:creationId xmlns:a16="http://schemas.microsoft.com/office/drawing/2014/main" id="{E4510D0B-3B14-4503-9146-A51B7F2D4D63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4958247" y="2220371"/>
                    <a:ext cx="428760" cy="4935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46DAC8BE-97DC-4AC3-AD4B-E8020954507B}"/>
                </a:ext>
              </a:extLst>
            </p:cNvPr>
            <p:cNvGrpSpPr/>
            <p:nvPr/>
          </p:nvGrpSpPr>
          <p:grpSpPr>
            <a:xfrm>
              <a:off x="5895327" y="1956851"/>
              <a:ext cx="2406960" cy="684720"/>
              <a:chOff x="5895327" y="1956851"/>
              <a:chExt cx="2406960" cy="684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23" name="Input penna 22">
                    <a:extLst>
                      <a:ext uri="{FF2B5EF4-FFF2-40B4-BE49-F238E27FC236}">
                        <a16:creationId xmlns:a16="http://schemas.microsoft.com/office/drawing/2014/main" id="{073AE278-6FB7-4AD3-B534-798585F6ABA5}"/>
                      </a:ext>
                    </a:extLst>
                  </p14:cNvPr>
                  <p14:cNvContentPartPr/>
                  <p14:nvPr/>
                </p14:nvContentPartPr>
                <p14:xfrm>
                  <a:off x="5895327" y="2339891"/>
                  <a:ext cx="272160" cy="286200"/>
                </p14:xfrm>
              </p:contentPart>
            </mc:Choice>
            <mc:Fallback xmlns="">
              <p:pic>
                <p:nvPicPr>
                  <p:cNvPr id="23" name="Input penna 22">
                    <a:extLst>
                      <a:ext uri="{FF2B5EF4-FFF2-40B4-BE49-F238E27FC236}">
                        <a16:creationId xmlns:a16="http://schemas.microsoft.com/office/drawing/2014/main" id="{073AE278-6FB7-4AD3-B534-798585F6ABA5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5859687" y="2303891"/>
                    <a:ext cx="343800" cy="357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24" name="Input penna 23">
                    <a:extLst>
                      <a:ext uri="{FF2B5EF4-FFF2-40B4-BE49-F238E27FC236}">
                        <a16:creationId xmlns:a16="http://schemas.microsoft.com/office/drawing/2014/main" id="{4D783A7C-E137-40D8-AA36-3DEA5A231E1D}"/>
                      </a:ext>
                    </a:extLst>
                  </p14:cNvPr>
                  <p14:cNvContentPartPr/>
                  <p14:nvPr/>
                </p14:nvContentPartPr>
                <p14:xfrm>
                  <a:off x="6218247" y="1956851"/>
                  <a:ext cx="276840" cy="684720"/>
                </p14:xfrm>
              </p:contentPart>
            </mc:Choice>
            <mc:Fallback xmlns="">
              <p:pic>
                <p:nvPicPr>
                  <p:cNvPr id="24" name="Input penna 23">
                    <a:extLst>
                      <a:ext uri="{FF2B5EF4-FFF2-40B4-BE49-F238E27FC236}">
                        <a16:creationId xmlns:a16="http://schemas.microsoft.com/office/drawing/2014/main" id="{4D783A7C-E137-40D8-AA36-3DEA5A231E1D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6182247" y="1920851"/>
                    <a:ext cx="348480" cy="756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25" name="Input penna 24">
                    <a:extLst>
                      <a:ext uri="{FF2B5EF4-FFF2-40B4-BE49-F238E27FC236}">
                        <a16:creationId xmlns:a16="http://schemas.microsoft.com/office/drawing/2014/main" id="{48DB5095-1361-4EE7-A8BB-A3B9406BFF97}"/>
                      </a:ext>
                    </a:extLst>
                  </p14:cNvPr>
                  <p14:cNvContentPartPr/>
                  <p14:nvPr/>
                </p14:nvContentPartPr>
                <p14:xfrm>
                  <a:off x="6182607" y="2311091"/>
                  <a:ext cx="246960" cy="37800"/>
                </p14:xfrm>
              </p:contentPart>
            </mc:Choice>
            <mc:Fallback xmlns="">
              <p:pic>
                <p:nvPicPr>
                  <p:cNvPr id="25" name="Input penna 24">
                    <a:extLst>
                      <a:ext uri="{FF2B5EF4-FFF2-40B4-BE49-F238E27FC236}">
                        <a16:creationId xmlns:a16="http://schemas.microsoft.com/office/drawing/2014/main" id="{48DB5095-1361-4EE7-A8BB-A3B9406BFF97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6146607" y="2275451"/>
                    <a:ext cx="318600" cy="109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26" name="Input penna 25">
                    <a:extLst>
                      <a:ext uri="{FF2B5EF4-FFF2-40B4-BE49-F238E27FC236}">
                        <a16:creationId xmlns:a16="http://schemas.microsoft.com/office/drawing/2014/main" id="{70670186-6420-4916-8A27-8AA3A4340D75}"/>
                      </a:ext>
                    </a:extLst>
                  </p14:cNvPr>
                  <p14:cNvContentPartPr/>
                  <p14:nvPr/>
                </p14:nvContentPartPr>
                <p14:xfrm>
                  <a:off x="6965967" y="2038931"/>
                  <a:ext cx="352800" cy="210240"/>
                </p14:xfrm>
              </p:contentPart>
            </mc:Choice>
            <mc:Fallback xmlns="">
              <p:pic>
                <p:nvPicPr>
                  <p:cNvPr id="26" name="Input penna 25">
                    <a:extLst>
                      <a:ext uri="{FF2B5EF4-FFF2-40B4-BE49-F238E27FC236}">
                        <a16:creationId xmlns:a16="http://schemas.microsoft.com/office/drawing/2014/main" id="{70670186-6420-4916-8A27-8AA3A4340D75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6930327" y="2003291"/>
                    <a:ext cx="424440" cy="281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27" name="Input penna 26">
                    <a:extLst>
                      <a:ext uri="{FF2B5EF4-FFF2-40B4-BE49-F238E27FC236}">
                        <a16:creationId xmlns:a16="http://schemas.microsoft.com/office/drawing/2014/main" id="{1F26E31A-35A3-4A82-A297-DC8CE26BE3F3}"/>
                      </a:ext>
                    </a:extLst>
                  </p14:cNvPr>
                  <p14:cNvContentPartPr/>
                  <p14:nvPr/>
                </p14:nvContentPartPr>
                <p14:xfrm>
                  <a:off x="6911247" y="2008331"/>
                  <a:ext cx="613800" cy="627840"/>
                </p14:xfrm>
              </p:contentPart>
            </mc:Choice>
            <mc:Fallback xmlns="">
              <p:pic>
                <p:nvPicPr>
                  <p:cNvPr id="27" name="Input penna 26">
                    <a:extLst>
                      <a:ext uri="{FF2B5EF4-FFF2-40B4-BE49-F238E27FC236}">
                        <a16:creationId xmlns:a16="http://schemas.microsoft.com/office/drawing/2014/main" id="{1F26E31A-35A3-4A82-A297-DC8CE26BE3F3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6875607" y="1972691"/>
                    <a:ext cx="685440" cy="69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28" name="Input penna 27">
                    <a:extLst>
                      <a:ext uri="{FF2B5EF4-FFF2-40B4-BE49-F238E27FC236}">
                        <a16:creationId xmlns:a16="http://schemas.microsoft.com/office/drawing/2014/main" id="{C5A71CEA-BFC0-4420-B267-B44F7AF1E621}"/>
                      </a:ext>
                    </a:extLst>
                  </p14:cNvPr>
                  <p14:cNvContentPartPr/>
                  <p14:nvPr/>
                </p14:nvContentPartPr>
                <p14:xfrm>
                  <a:off x="7367367" y="2316131"/>
                  <a:ext cx="328320" cy="237600"/>
                </p14:xfrm>
              </p:contentPart>
            </mc:Choice>
            <mc:Fallback xmlns="">
              <p:pic>
                <p:nvPicPr>
                  <p:cNvPr id="28" name="Input penna 27">
                    <a:extLst>
                      <a:ext uri="{FF2B5EF4-FFF2-40B4-BE49-F238E27FC236}">
                        <a16:creationId xmlns:a16="http://schemas.microsoft.com/office/drawing/2014/main" id="{C5A71CEA-BFC0-4420-B267-B44F7AF1E621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7331727" y="2280491"/>
                    <a:ext cx="399960" cy="309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29" name="Input penna 28">
                    <a:extLst>
                      <a:ext uri="{FF2B5EF4-FFF2-40B4-BE49-F238E27FC236}">
                        <a16:creationId xmlns:a16="http://schemas.microsoft.com/office/drawing/2014/main" id="{517FFDD4-609D-4FB1-AF83-392B420DC0CB}"/>
                      </a:ext>
                    </a:extLst>
                  </p14:cNvPr>
                  <p14:cNvContentPartPr/>
                  <p14:nvPr/>
                </p14:nvContentPartPr>
                <p14:xfrm>
                  <a:off x="7826367" y="2289851"/>
                  <a:ext cx="475920" cy="306000"/>
                </p14:xfrm>
              </p:contentPart>
            </mc:Choice>
            <mc:Fallback xmlns="">
              <p:pic>
                <p:nvPicPr>
                  <p:cNvPr id="29" name="Input penna 28">
                    <a:extLst>
                      <a:ext uri="{FF2B5EF4-FFF2-40B4-BE49-F238E27FC236}">
                        <a16:creationId xmlns:a16="http://schemas.microsoft.com/office/drawing/2014/main" id="{517FFDD4-609D-4FB1-AF83-392B420DC0CB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7790367" y="2254211"/>
                    <a:ext cx="547560" cy="3776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B39EC593-962D-4B95-B00F-24499ED54CE9}"/>
                </a:ext>
              </a:extLst>
            </p:cNvPr>
            <p:cNvGrpSpPr/>
            <p:nvPr/>
          </p:nvGrpSpPr>
          <p:grpSpPr>
            <a:xfrm>
              <a:off x="873044" y="3477022"/>
              <a:ext cx="1090800" cy="748440"/>
              <a:chOff x="873044" y="3477022"/>
              <a:chExt cx="1090800" cy="748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32" name="Input penna 31">
                    <a:extLst>
                      <a:ext uri="{FF2B5EF4-FFF2-40B4-BE49-F238E27FC236}">
                        <a16:creationId xmlns:a16="http://schemas.microsoft.com/office/drawing/2014/main" id="{CADD4137-AE2A-49A5-BD76-24664481BAEF}"/>
                      </a:ext>
                    </a:extLst>
                  </p14:cNvPr>
                  <p14:cNvContentPartPr/>
                  <p14:nvPr/>
                </p14:nvContentPartPr>
                <p14:xfrm>
                  <a:off x="1000124" y="3477022"/>
                  <a:ext cx="274680" cy="748440"/>
                </p14:xfrm>
              </p:contentPart>
            </mc:Choice>
            <mc:Fallback xmlns="">
              <p:pic>
                <p:nvPicPr>
                  <p:cNvPr id="32" name="Input penna 31">
                    <a:extLst>
                      <a:ext uri="{FF2B5EF4-FFF2-40B4-BE49-F238E27FC236}">
                        <a16:creationId xmlns:a16="http://schemas.microsoft.com/office/drawing/2014/main" id="{CADD4137-AE2A-49A5-BD76-24664481BAEF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964124" y="3441022"/>
                    <a:ext cx="346320" cy="82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33" name="Input penna 32">
                    <a:extLst>
                      <a:ext uri="{FF2B5EF4-FFF2-40B4-BE49-F238E27FC236}">
                        <a16:creationId xmlns:a16="http://schemas.microsoft.com/office/drawing/2014/main" id="{75D891A7-52CB-410A-A0BF-AEED017F121A}"/>
                      </a:ext>
                    </a:extLst>
                  </p14:cNvPr>
                  <p14:cNvContentPartPr/>
                  <p14:nvPr/>
                </p14:nvContentPartPr>
                <p14:xfrm>
                  <a:off x="873044" y="3849982"/>
                  <a:ext cx="376920" cy="92880"/>
                </p14:xfrm>
              </p:contentPart>
            </mc:Choice>
            <mc:Fallback xmlns="">
              <p:pic>
                <p:nvPicPr>
                  <p:cNvPr id="33" name="Input penna 32">
                    <a:extLst>
                      <a:ext uri="{FF2B5EF4-FFF2-40B4-BE49-F238E27FC236}">
                        <a16:creationId xmlns:a16="http://schemas.microsoft.com/office/drawing/2014/main" id="{75D891A7-52CB-410A-A0BF-AEED017F121A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837044" y="3813982"/>
                    <a:ext cx="448560" cy="164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34" name="Input penna 33">
                    <a:extLst>
                      <a:ext uri="{FF2B5EF4-FFF2-40B4-BE49-F238E27FC236}">
                        <a16:creationId xmlns:a16="http://schemas.microsoft.com/office/drawing/2014/main" id="{C0672967-A6B8-4910-8F08-3C484E105E5C}"/>
                      </a:ext>
                    </a:extLst>
                  </p14:cNvPr>
                  <p14:cNvContentPartPr/>
                  <p14:nvPr/>
                </p14:nvContentPartPr>
                <p14:xfrm>
                  <a:off x="1204604" y="3855382"/>
                  <a:ext cx="321840" cy="353160"/>
                </p14:xfrm>
              </p:contentPart>
            </mc:Choice>
            <mc:Fallback xmlns="">
              <p:pic>
                <p:nvPicPr>
                  <p:cNvPr id="34" name="Input penna 33">
                    <a:extLst>
                      <a:ext uri="{FF2B5EF4-FFF2-40B4-BE49-F238E27FC236}">
                        <a16:creationId xmlns:a16="http://schemas.microsoft.com/office/drawing/2014/main" id="{C0672967-A6B8-4910-8F08-3C484E105E5C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1168964" y="3819382"/>
                    <a:ext cx="393480" cy="42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35" name="Input penna 34">
                    <a:extLst>
                      <a:ext uri="{FF2B5EF4-FFF2-40B4-BE49-F238E27FC236}">
                        <a16:creationId xmlns:a16="http://schemas.microsoft.com/office/drawing/2014/main" id="{10BB3446-97C4-4817-B9DD-350FD8CD5901}"/>
                      </a:ext>
                    </a:extLst>
                  </p14:cNvPr>
                  <p14:cNvContentPartPr/>
                  <p14:nvPr/>
                </p14:nvContentPartPr>
                <p14:xfrm>
                  <a:off x="1654244" y="3856462"/>
                  <a:ext cx="309600" cy="339840"/>
                </p14:xfrm>
              </p:contentPart>
            </mc:Choice>
            <mc:Fallback xmlns="">
              <p:pic>
                <p:nvPicPr>
                  <p:cNvPr id="35" name="Input penna 34">
                    <a:extLst>
                      <a:ext uri="{FF2B5EF4-FFF2-40B4-BE49-F238E27FC236}">
                        <a16:creationId xmlns:a16="http://schemas.microsoft.com/office/drawing/2014/main" id="{10BB3446-97C4-4817-B9DD-350FD8CD5901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1618604" y="3820822"/>
                    <a:ext cx="381240" cy="411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1961AB29-84D1-43D3-AC65-C6E366F0CC3C}"/>
                </a:ext>
              </a:extLst>
            </p:cNvPr>
            <p:cNvGrpSpPr/>
            <p:nvPr/>
          </p:nvGrpSpPr>
          <p:grpSpPr>
            <a:xfrm>
              <a:off x="2776724" y="3532462"/>
              <a:ext cx="2851920" cy="882360"/>
              <a:chOff x="2776724" y="3532462"/>
              <a:chExt cx="2851920" cy="882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36" name="Input penna 35">
                    <a:extLst>
                      <a:ext uri="{FF2B5EF4-FFF2-40B4-BE49-F238E27FC236}">
                        <a16:creationId xmlns:a16="http://schemas.microsoft.com/office/drawing/2014/main" id="{0EE3DED4-C5A3-4C2C-8240-CA42C49FA93C}"/>
                      </a:ext>
                    </a:extLst>
                  </p14:cNvPr>
                  <p14:cNvContentPartPr/>
                  <p14:nvPr/>
                </p14:nvContentPartPr>
                <p14:xfrm>
                  <a:off x="2776724" y="3814702"/>
                  <a:ext cx="357120" cy="347760"/>
                </p14:xfrm>
              </p:contentPart>
            </mc:Choice>
            <mc:Fallback xmlns="">
              <p:pic>
                <p:nvPicPr>
                  <p:cNvPr id="36" name="Input penna 35">
                    <a:extLst>
                      <a:ext uri="{FF2B5EF4-FFF2-40B4-BE49-F238E27FC236}">
                        <a16:creationId xmlns:a16="http://schemas.microsoft.com/office/drawing/2014/main" id="{0EE3DED4-C5A3-4C2C-8240-CA42C49FA93C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2740724" y="3778702"/>
                    <a:ext cx="428760" cy="419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37" name="Input penna 36">
                    <a:extLst>
                      <a:ext uri="{FF2B5EF4-FFF2-40B4-BE49-F238E27FC236}">
                        <a16:creationId xmlns:a16="http://schemas.microsoft.com/office/drawing/2014/main" id="{AD8BB931-A3C7-4787-9404-8A94C3860F53}"/>
                      </a:ext>
                    </a:extLst>
                  </p14:cNvPr>
                  <p14:cNvContentPartPr/>
                  <p14:nvPr/>
                </p14:nvContentPartPr>
                <p14:xfrm>
                  <a:off x="3078404" y="3532462"/>
                  <a:ext cx="435960" cy="619560"/>
                </p14:xfrm>
              </p:contentPart>
            </mc:Choice>
            <mc:Fallback xmlns="">
              <p:pic>
                <p:nvPicPr>
                  <p:cNvPr id="37" name="Input penna 36">
                    <a:extLst>
                      <a:ext uri="{FF2B5EF4-FFF2-40B4-BE49-F238E27FC236}">
                        <a16:creationId xmlns:a16="http://schemas.microsoft.com/office/drawing/2014/main" id="{AD8BB931-A3C7-4787-9404-8A94C3860F53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3042764" y="3496822"/>
                    <a:ext cx="507600" cy="69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38" name="Input penna 37">
                    <a:extLst>
                      <a:ext uri="{FF2B5EF4-FFF2-40B4-BE49-F238E27FC236}">
                        <a16:creationId xmlns:a16="http://schemas.microsoft.com/office/drawing/2014/main" id="{240ADB0F-52D5-4759-AA35-68371B333D1E}"/>
                      </a:ext>
                    </a:extLst>
                  </p14:cNvPr>
                  <p14:cNvContentPartPr/>
                  <p14:nvPr/>
                </p14:nvContentPartPr>
                <p14:xfrm>
                  <a:off x="3612644" y="3823342"/>
                  <a:ext cx="846720" cy="329400"/>
                </p14:xfrm>
              </p:contentPart>
            </mc:Choice>
            <mc:Fallback xmlns="">
              <p:pic>
                <p:nvPicPr>
                  <p:cNvPr id="38" name="Input penna 37">
                    <a:extLst>
                      <a:ext uri="{FF2B5EF4-FFF2-40B4-BE49-F238E27FC236}">
                        <a16:creationId xmlns:a16="http://schemas.microsoft.com/office/drawing/2014/main" id="{240ADB0F-52D5-4759-AA35-68371B333D1E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3576644" y="3787702"/>
                    <a:ext cx="918360" cy="401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39" name="Input penna 38">
                    <a:extLst>
                      <a:ext uri="{FF2B5EF4-FFF2-40B4-BE49-F238E27FC236}">
                        <a16:creationId xmlns:a16="http://schemas.microsoft.com/office/drawing/2014/main" id="{52FA9F30-94CF-4223-855E-1FC0E26A747C}"/>
                      </a:ext>
                    </a:extLst>
                  </p14:cNvPr>
                  <p14:cNvContentPartPr/>
                  <p14:nvPr/>
                </p14:nvContentPartPr>
                <p14:xfrm>
                  <a:off x="4350284" y="3793102"/>
                  <a:ext cx="24840" cy="41760"/>
                </p14:xfrm>
              </p:contentPart>
            </mc:Choice>
            <mc:Fallback xmlns="">
              <p:pic>
                <p:nvPicPr>
                  <p:cNvPr id="39" name="Input penna 38">
                    <a:extLst>
                      <a:ext uri="{FF2B5EF4-FFF2-40B4-BE49-F238E27FC236}">
                        <a16:creationId xmlns:a16="http://schemas.microsoft.com/office/drawing/2014/main" id="{52FA9F30-94CF-4223-855E-1FC0E26A747C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4314644" y="3757102"/>
                    <a:ext cx="96480" cy="113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40" name="Input penna 39">
                    <a:extLst>
                      <a:ext uri="{FF2B5EF4-FFF2-40B4-BE49-F238E27FC236}">
                        <a16:creationId xmlns:a16="http://schemas.microsoft.com/office/drawing/2014/main" id="{882A8034-F1D4-47CD-9543-62C46F766DF9}"/>
                      </a:ext>
                    </a:extLst>
                  </p14:cNvPr>
                  <p14:cNvContentPartPr/>
                  <p14:nvPr/>
                </p14:nvContentPartPr>
                <p14:xfrm>
                  <a:off x="4640084" y="3880222"/>
                  <a:ext cx="297000" cy="187560"/>
                </p14:xfrm>
              </p:contentPart>
            </mc:Choice>
            <mc:Fallback xmlns="">
              <p:pic>
                <p:nvPicPr>
                  <p:cNvPr id="40" name="Input penna 39">
                    <a:extLst>
                      <a:ext uri="{FF2B5EF4-FFF2-40B4-BE49-F238E27FC236}">
                        <a16:creationId xmlns:a16="http://schemas.microsoft.com/office/drawing/2014/main" id="{882A8034-F1D4-47CD-9543-62C46F766DF9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4604084" y="3844222"/>
                    <a:ext cx="368640" cy="25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41" name="Input penna 40">
                    <a:extLst>
                      <a:ext uri="{FF2B5EF4-FFF2-40B4-BE49-F238E27FC236}">
                        <a16:creationId xmlns:a16="http://schemas.microsoft.com/office/drawing/2014/main" id="{9C169D80-62AD-4902-BC6D-0BEE5F8BCADE}"/>
                      </a:ext>
                    </a:extLst>
                  </p14:cNvPr>
                  <p14:cNvContentPartPr/>
                  <p14:nvPr/>
                </p14:nvContentPartPr>
                <p14:xfrm>
                  <a:off x="5064884" y="3833422"/>
                  <a:ext cx="563760" cy="581400"/>
                </p14:xfrm>
              </p:contentPart>
            </mc:Choice>
            <mc:Fallback xmlns="">
              <p:pic>
                <p:nvPicPr>
                  <p:cNvPr id="41" name="Input penna 40">
                    <a:extLst>
                      <a:ext uri="{FF2B5EF4-FFF2-40B4-BE49-F238E27FC236}">
                        <a16:creationId xmlns:a16="http://schemas.microsoft.com/office/drawing/2014/main" id="{9C169D80-62AD-4902-BC6D-0BEE5F8BCADE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5028884" y="3797422"/>
                    <a:ext cx="635400" cy="6530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8" name="Gruppo 57">
              <a:extLst>
                <a:ext uri="{FF2B5EF4-FFF2-40B4-BE49-F238E27FC236}">
                  <a16:creationId xmlns:a16="http://schemas.microsoft.com/office/drawing/2014/main" id="{39126DCE-B52A-401C-99A9-44869355598A}"/>
                </a:ext>
              </a:extLst>
            </p:cNvPr>
            <p:cNvGrpSpPr/>
            <p:nvPr/>
          </p:nvGrpSpPr>
          <p:grpSpPr>
            <a:xfrm>
              <a:off x="6044804" y="3386662"/>
              <a:ext cx="1298880" cy="758160"/>
              <a:chOff x="6044804" y="3386662"/>
              <a:chExt cx="1298880" cy="758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44" name="Input penna 43">
                    <a:extLst>
                      <a:ext uri="{FF2B5EF4-FFF2-40B4-BE49-F238E27FC236}">
                        <a16:creationId xmlns:a16="http://schemas.microsoft.com/office/drawing/2014/main" id="{3A5ECC41-19A3-4595-A99D-2F7DFB38E5A7}"/>
                      </a:ext>
                    </a:extLst>
                  </p14:cNvPr>
                  <p14:cNvContentPartPr/>
                  <p14:nvPr/>
                </p14:nvContentPartPr>
                <p14:xfrm>
                  <a:off x="6244604" y="3386662"/>
                  <a:ext cx="102600" cy="714240"/>
                </p14:xfrm>
              </p:contentPart>
            </mc:Choice>
            <mc:Fallback xmlns="">
              <p:pic>
                <p:nvPicPr>
                  <p:cNvPr id="44" name="Input penna 43">
                    <a:extLst>
                      <a:ext uri="{FF2B5EF4-FFF2-40B4-BE49-F238E27FC236}">
                        <a16:creationId xmlns:a16="http://schemas.microsoft.com/office/drawing/2014/main" id="{3A5ECC41-19A3-4595-A99D-2F7DFB38E5A7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6208964" y="3351022"/>
                    <a:ext cx="174240" cy="785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45" name="Input penna 44">
                    <a:extLst>
                      <a:ext uri="{FF2B5EF4-FFF2-40B4-BE49-F238E27FC236}">
                        <a16:creationId xmlns:a16="http://schemas.microsoft.com/office/drawing/2014/main" id="{9D73BCB1-295A-4D8F-8C1A-E7D6F1BA5118}"/>
                      </a:ext>
                    </a:extLst>
                  </p14:cNvPr>
                  <p14:cNvContentPartPr/>
                  <p14:nvPr/>
                </p14:nvContentPartPr>
                <p14:xfrm>
                  <a:off x="6044804" y="3398182"/>
                  <a:ext cx="708480" cy="582120"/>
                </p14:xfrm>
              </p:contentPart>
            </mc:Choice>
            <mc:Fallback xmlns="">
              <p:pic>
                <p:nvPicPr>
                  <p:cNvPr id="45" name="Input penna 44">
                    <a:extLst>
                      <a:ext uri="{FF2B5EF4-FFF2-40B4-BE49-F238E27FC236}">
                        <a16:creationId xmlns:a16="http://schemas.microsoft.com/office/drawing/2014/main" id="{9D73BCB1-295A-4D8F-8C1A-E7D6F1BA5118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6009164" y="3362182"/>
                    <a:ext cx="780120" cy="653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46" name="Input penna 45">
                    <a:extLst>
                      <a:ext uri="{FF2B5EF4-FFF2-40B4-BE49-F238E27FC236}">
                        <a16:creationId xmlns:a16="http://schemas.microsoft.com/office/drawing/2014/main" id="{9C9F5CC6-40A8-4D11-ACA2-6D2B9036A347}"/>
                      </a:ext>
                    </a:extLst>
                  </p14:cNvPr>
                  <p14:cNvContentPartPr/>
                  <p14:nvPr/>
                </p14:nvContentPartPr>
                <p14:xfrm>
                  <a:off x="6837884" y="3703102"/>
                  <a:ext cx="78480" cy="302040"/>
                </p14:xfrm>
              </p:contentPart>
            </mc:Choice>
            <mc:Fallback xmlns="">
              <p:pic>
                <p:nvPicPr>
                  <p:cNvPr id="46" name="Input penna 45">
                    <a:extLst>
                      <a:ext uri="{FF2B5EF4-FFF2-40B4-BE49-F238E27FC236}">
                        <a16:creationId xmlns:a16="http://schemas.microsoft.com/office/drawing/2014/main" id="{9C9F5CC6-40A8-4D11-ACA2-6D2B9036A347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6802244" y="3667462"/>
                    <a:ext cx="150120" cy="37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47" name="Input penna 46">
                    <a:extLst>
                      <a:ext uri="{FF2B5EF4-FFF2-40B4-BE49-F238E27FC236}">
                        <a16:creationId xmlns:a16="http://schemas.microsoft.com/office/drawing/2014/main" id="{65825FD1-A146-44DA-BA47-AF20FB304CCC}"/>
                      </a:ext>
                    </a:extLst>
                  </p14:cNvPr>
                  <p14:cNvContentPartPr/>
                  <p14:nvPr/>
                </p14:nvContentPartPr>
                <p14:xfrm>
                  <a:off x="7033004" y="3732262"/>
                  <a:ext cx="310680" cy="412560"/>
                </p14:xfrm>
              </p:contentPart>
            </mc:Choice>
            <mc:Fallback xmlns="">
              <p:pic>
                <p:nvPicPr>
                  <p:cNvPr id="47" name="Input penna 46">
                    <a:extLst>
                      <a:ext uri="{FF2B5EF4-FFF2-40B4-BE49-F238E27FC236}">
                        <a16:creationId xmlns:a16="http://schemas.microsoft.com/office/drawing/2014/main" id="{65825FD1-A146-44DA-BA47-AF20FB304CCC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6997004" y="3696622"/>
                    <a:ext cx="382320" cy="484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B4C01703-6A51-481D-BBCD-AF9F213F2C43}"/>
                </a:ext>
              </a:extLst>
            </p:cNvPr>
            <p:cNvGrpSpPr/>
            <p:nvPr/>
          </p:nvGrpSpPr>
          <p:grpSpPr>
            <a:xfrm>
              <a:off x="7891604" y="3374782"/>
              <a:ext cx="2627640" cy="1097640"/>
              <a:chOff x="7891604" y="3374782"/>
              <a:chExt cx="2627640" cy="1097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48" name="Input penna 47">
                    <a:extLst>
                      <a:ext uri="{FF2B5EF4-FFF2-40B4-BE49-F238E27FC236}">
                        <a16:creationId xmlns:a16="http://schemas.microsoft.com/office/drawing/2014/main" id="{44847E8E-9F9C-45D5-923C-217826D53E93}"/>
                      </a:ext>
                    </a:extLst>
                  </p14:cNvPr>
                  <p14:cNvContentPartPr/>
                  <p14:nvPr/>
                </p14:nvContentPartPr>
                <p14:xfrm>
                  <a:off x="7891604" y="3720022"/>
                  <a:ext cx="697320" cy="317160"/>
                </p14:xfrm>
              </p:contentPart>
            </mc:Choice>
            <mc:Fallback xmlns="">
              <p:pic>
                <p:nvPicPr>
                  <p:cNvPr id="48" name="Input penna 47">
                    <a:extLst>
                      <a:ext uri="{FF2B5EF4-FFF2-40B4-BE49-F238E27FC236}">
                        <a16:creationId xmlns:a16="http://schemas.microsoft.com/office/drawing/2014/main" id="{44847E8E-9F9C-45D5-923C-217826D53E93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7855964" y="3684022"/>
                    <a:ext cx="768960" cy="388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49" name="Input penna 48">
                    <a:extLst>
                      <a:ext uri="{FF2B5EF4-FFF2-40B4-BE49-F238E27FC236}">
                        <a16:creationId xmlns:a16="http://schemas.microsoft.com/office/drawing/2014/main" id="{DDD2E44F-1923-4184-B468-64290C55E378}"/>
                      </a:ext>
                    </a:extLst>
                  </p14:cNvPr>
                  <p14:cNvContentPartPr/>
                  <p14:nvPr/>
                </p14:nvContentPartPr>
                <p14:xfrm>
                  <a:off x="8270324" y="3748462"/>
                  <a:ext cx="327240" cy="345960"/>
                </p14:xfrm>
              </p:contentPart>
            </mc:Choice>
            <mc:Fallback xmlns="">
              <p:pic>
                <p:nvPicPr>
                  <p:cNvPr id="49" name="Input penna 48">
                    <a:extLst>
                      <a:ext uri="{FF2B5EF4-FFF2-40B4-BE49-F238E27FC236}">
                        <a16:creationId xmlns:a16="http://schemas.microsoft.com/office/drawing/2014/main" id="{DDD2E44F-1923-4184-B468-64290C55E378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8234324" y="3712462"/>
                    <a:ext cx="398880" cy="417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50" name="Input penna 49">
                    <a:extLst>
                      <a:ext uri="{FF2B5EF4-FFF2-40B4-BE49-F238E27FC236}">
                        <a16:creationId xmlns:a16="http://schemas.microsoft.com/office/drawing/2014/main" id="{D6EC22FF-6F29-4780-AF2C-376C9F3C2BE7}"/>
                      </a:ext>
                    </a:extLst>
                  </p14:cNvPr>
                  <p14:cNvContentPartPr/>
                  <p14:nvPr/>
                </p14:nvContentPartPr>
                <p14:xfrm>
                  <a:off x="8654084" y="3755302"/>
                  <a:ext cx="495720" cy="288000"/>
                </p14:xfrm>
              </p:contentPart>
            </mc:Choice>
            <mc:Fallback xmlns="">
              <p:pic>
                <p:nvPicPr>
                  <p:cNvPr id="50" name="Input penna 49">
                    <a:extLst>
                      <a:ext uri="{FF2B5EF4-FFF2-40B4-BE49-F238E27FC236}">
                        <a16:creationId xmlns:a16="http://schemas.microsoft.com/office/drawing/2014/main" id="{D6EC22FF-6F29-4780-AF2C-376C9F3C2BE7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8618084" y="3719302"/>
                    <a:ext cx="567360" cy="359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51" name="Input penna 50">
                    <a:extLst>
                      <a:ext uri="{FF2B5EF4-FFF2-40B4-BE49-F238E27FC236}">
                        <a16:creationId xmlns:a16="http://schemas.microsoft.com/office/drawing/2014/main" id="{5CD0BBEF-08D9-4F37-80FB-2E31622E547F}"/>
                      </a:ext>
                    </a:extLst>
                  </p14:cNvPr>
                  <p14:cNvContentPartPr/>
                  <p14:nvPr/>
                </p14:nvContentPartPr>
                <p14:xfrm>
                  <a:off x="8950004" y="3717142"/>
                  <a:ext cx="57240" cy="55080"/>
                </p14:xfrm>
              </p:contentPart>
            </mc:Choice>
            <mc:Fallback xmlns="">
              <p:pic>
                <p:nvPicPr>
                  <p:cNvPr id="51" name="Input penna 50">
                    <a:extLst>
                      <a:ext uri="{FF2B5EF4-FFF2-40B4-BE49-F238E27FC236}">
                        <a16:creationId xmlns:a16="http://schemas.microsoft.com/office/drawing/2014/main" id="{5CD0BBEF-08D9-4F37-80FB-2E31622E547F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8914364" y="3681142"/>
                    <a:ext cx="128880" cy="12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52" name="Input penna 51">
                    <a:extLst>
                      <a:ext uri="{FF2B5EF4-FFF2-40B4-BE49-F238E27FC236}">
                        <a16:creationId xmlns:a16="http://schemas.microsoft.com/office/drawing/2014/main" id="{A804CC91-C8FD-424A-B122-2BCE68E6EA09}"/>
                      </a:ext>
                    </a:extLst>
                  </p14:cNvPr>
                  <p14:cNvContentPartPr/>
                  <p14:nvPr/>
                </p14:nvContentPartPr>
                <p14:xfrm>
                  <a:off x="9209564" y="3374782"/>
                  <a:ext cx="42840" cy="677520"/>
                </p14:xfrm>
              </p:contentPart>
            </mc:Choice>
            <mc:Fallback xmlns="">
              <p:pic>
                <p:nvPicPr>
                  <p:cNvPr id="52" name="Input penna 51">
                    <a:extLst>
                      <a:ext uri="{FF2B5EF4-FFF2-40B4-BE49-F238E27FC236}">
                        <a16:creationId xmlns:a16="http://schemas.microsoft.com/office/drawing/2014/main" id="{A804CC91-C8FD-424A-B122-2BCE68E6EA09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9173924" y="3339142"/>
                    <a:ext cx="114480" cy="749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53" name="Input penna 52">
                    <a:extLst>
                      <a:ext uri="{FF2B5EF4-FFF2-40B4-BE49-F238E27FC236}">
                        <a16:creationId xmlns:a16="http://schemas.microsoft.com/office/drawing/2014/main" id="{326619FE-70BC-4E91-A662-38CA1E116E6B}"/>
                      </a:ext>
                    </a:extLst>
                  </p14:cNvPr>
                  <p14:cNvContentPartPr/>
                  <p14:nvPr/>
                </p14:nvContentPartPr>
                <p14:xfrm>
                  <a:off x="8997524" y="3545062"/>
                  <a:ext cx="512640" cy="492840"/>
                </p14:xfrm>
              </p:contentPart>
            </mc:Choice>
            <mc:Fallback xmlns="">
              <p:pic>
                <p:nvPicPr>
                  <p:cNvPr id="53" name="Input penna 52">
                    <a:extLst>
                      <a:ext uri="{FF2B5EF4-FFF2-40B4-BE49-F238E27FC236}">
                        <a16:creationId xmlns:a16="http://schemas.microsoft.com/office/drawing/2014/main" id="{326619FE-70BC-4E91-A662-38CA1E116E6B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8961884" y="3509062"/>
                    <a:ext cx="584280" cy="564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54" name="Input penna 53">
                    <a:extLst>
                      <a:ext uri="{FF2B5EF4-FFF2-40B4-BE49-F238E27FC236}">
                        <a16:creationId xmlns:a16="http://schemas.microsoft.com/office/drawing/2014/main" id="{F48C471E-A907-46E1-B09F-FD261B59EB13}"/>
                      </a:ext>
                    </a:extLst>
                  </p14:cNvPr>
                  <p14:cNvContentPartPr/>
                  <p14:nvPr/>
                </p14:nvContentPartPr>
                <p14:xfrm>
                  <a:off x="9441044" y="3732982"/>
                  <a:ext cx="32400" cy="6120"/>
                </p14:xfrm>
              </p:contentPart>
            </mc:Choice>
            <mc:Fallback xmlns="">
              <p:pic>
                <p:nvPicPr>
                  <p:cNvPr id="54" name="Input penna 53">
                    <a:extLst>
                      <a:ext uri="{FF2B5EF4-FFF2-40B4-BE49-F238E27FC236}">
                        <a16:creationId xmlns:a16="http://schemas.microsoft.com/office/drawing/2014/main" id="{F48C471E-A907-46E1-B09F-FD261B59EB13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9405404" y="3697342"/>
                    <a:ext cx="104040" cy="77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2">
                <p14:nvContentPartPr>
                  <p14:cNvPr id="55" name="Input penna 54">
                    <a:extLst>
                      <a:ext uri="{FF2B5EF4-FFF2-40B4-BE49-F238E27FC236}">
                        <a16:creationId xmlns:a16="http://schemas.microsoft.com/office/drawing/2014/main" id="{16D7E6CD-E8FE-45FB-9369-B9C03D00C3E7}"/>
                      </a:ext>
                    </a:extLst>
                  </p14:cNvPr>
                  <p14:cNvContentPartPr/>
                  <p14:nvPr/>
                </p14:nvContentPartPr>
                <p14:xfrm>
                  <a:off x="9635804" y="3805342"/>
                  <a:ext cx="277560" cy="338040"/>
                </p14:xfrm>
              </p:contentPart>
            </mc:Choice>
            <mc:Fallback xmlns="">
              <p:pic>
                <p:nvPicPr>
                  <p:cNvPr id="55" name="Input penna 54">
                    <a:extLst>
                      <a:ext uri="{FF2B5EF4-FFF2-40B4-BE49-F238E27FC236}">
                        <a16:creationId xmlns:a16="http://schemas.microsoft.com/office/drawing/2014/main" id="{16D7E6CD-E8FE-45FB-9369-B9C03D00C3E7}"/>
                      </a:ext>
                    </a:extLst>
                  </p:cNvPr>
                  <p:cNvPicPr/>
                  <p:nvPr/>
                </p:nvPicPr>
                <p:blipFill>
                  <a:blip r:embed="rId93"/>
                  <a:stretch>
                    <a:fillRect/>
                  </a:stretch>
                </p:blipFill>
                <p:spPr>
                  <a:xfrm>
                    <a:off x="9600164" y="3769702"/>
                    <a:ext cx="349200" cy="409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56" name="Input penna 55">
                    <a:extLst>
                      <a:ext uri="{FF2B5EF4-FFF2-40B4-BE49-F238E27FC236}">
                        <a16:creationId xmlns:a16="http://schemas.microsoft.com/office/drawing/2014/main" id="{34EF53F7-9984-4DD5-98AE-4E65F20859FA}"/>
                      </a:ext>
                    </a:extLst>
                  </p14:cNvPr>
                  <p14:cNvContentPartPr/>
                  <p14:nvPr/>
                </p14:nvContentPartPr>
                <p14:xfrm>
                  <a:off x="9984644" y="3831622"/>
                  <a:ext cx="534600" cy="640800"/>
                </p14:xfrm>
              </p:contentPart>
            </mc:Choice>
            <mc:Fallback xmlns="">
              <p:pic>
                <p:nvPicPr>
                  <p:cNvPr id="56" name="Input penna 55">
                    <a:extLst>
                      <a:ext uri="{FF2B5EF4-FFF2-40B4-BE49-F238E27FC236}">
                        <a16:creationId xmlns:a16="http://schemas.microsoft.com/office/drawing/2014/main" id="{34EF53F7-9984-4DD5-98AE-4E65F20859FA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9949004" y="3795982"/>
                    <a:ext cx="606240" cy="7124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64" name="Gruppo 63">
              <a:extLst>
                <a:ext uri="{FF2B5EF4-FFF2-40B4-BE49-F238E27FC236}">
                  <a16:creationId xmlns:a16="http://schemas.microsoft.com/office/drawing/2014/main" id="{739A65EC-DF46-493E-8BC4-9458DCB13C25}"/>
                </a:ext>
              </a:extLst>
            </p:cNvPr>
            <p:cNvGrpSpPr/>
            <p:nvPr/>
          </p:nvGrpSpPr>
          <p:grpSpPr>
            <a:xfrm>
              <a:off x="1071764" y="4801822"/>
              <a:ext cx="2770920" cy="902160"/>
              <a:chOff x="1071764" y="4801822"/>
              <a:chExt cx="2770920" cy="902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59" name="Input penna 58">
                    <a:extLst>
                      <a:ext uri="{FF2B5EF4-FFF2-40B4-BE49-F238E27FC236}">
                        <a16:creationId xmlns:a16="http://schemas.microsoft.com/office/drawing/2014/main" id="{42A61CF7-6BC2-4F13-B9A6-6982448B468E}"/>
                      </a:ext>
                    </a:extLst>
                  </p14:cNvPr>
                  <p14:cNvContentPartPr/>
                  <p14:nvPr/>
                </p14:nvContentPartPr>
                <p14:xfrm>
                  <a:off x="1071764" y="5067142"/>
                  <a:ext cx="298440" cy="525240"/>
                </p14:xfrm>
              </p:contentPart>
            </mc:Choice>
            <mc:Fallback xmlns="">
              <p:pic>
                <p:nvPicPr>
                  <p:cNvPr id="59" name="Input penna 58">
                    <a:extLst>
                      <a:ext uri="{FF2B5EF4-FFF2-40B4-BE49-F238E27FC236}">
                        <a16:creationId xmlns:a16="http://schemas.microsoft.com/office/drawing/2014/main" id="{42A61CF7-6BC2-4F13-B9A6-6982448B468E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1035764" y="5031502"/>
                    <a:ext cx="370080" cy="596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60" name="Input penna 59">
                    <a:extLst>
                      <a:ext uri="{FF2B5EF4-FFF2-40B4-BE49-F238E27FC236}">
                        <a16:creationId xmlns:a16="http://schemas.microsoft.com/office/drawing/2014/main" id="{26EBF4E4-86EB-4D66-967F-4758EA5DBED2}"/>
                      </a:ext>
                    </a:extLst>
                  </p14:cNvPr>
                  <p14:cNvContentPartPr/>
                  <p14:nvPr/>
                </p14:nvContentPartPr>
                <p14:xfrm>
                  <a:off x="1127564" y="4801822"/>
                  <a:ext cx="28800" cy="58680"/>
                </p14:xfrm>
              </p:contentPart>
            </mc:Choice>
            <mc:Fallback xmlns="">
              <p:pic>
                <p:nvPicPr>
                  <p:cNvPr id="60" name="Input penna 59">
                    <a:extLst>
                      <a:ext uri="{FF2B5EF4-FFF2-40B4-BE49-F238E27FC236}">
                        <a16:creationId xmlns:a16="http://schemas.microsoft.com/office/drawing/2014/main" id="{26EBF4E4-86EB-4D66-967F-4758EA5DBED2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1091924" y="4766182"/>
                    <a:ext cx="100440" cy="130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0">
                <p14:nvContentPartPr>
                  <p14:cNvPr id="61" name="Input penna 60">
                    <a:extLst>
                      <a:ext uri="{FF2B5EF4-FFF2-40B4-BE49-F238E27FC236}">
                        <a16:creationId xmlns:a16="http://schemas.microsoft.com/office/drawing/2014/main" id="{F03BF889-9729-4A16-8E31-878DB7747A8A}"/>
                      </a:ext>
                    </a:extLst>
                  </p14:cNvPr>
                  <p14:cNvContentPartPr/>
                  <p14:nvPr/>
                </p14:nvContentPartPr>
                <p14:xfrm>
                  <a:off x="1482524" y="5091262"/>
                  <a:ext cx="284040" cy="279000"/>
                </p14:xfrm>
              </p:contentPart>
            </mc:Choice>
            <mc:Fallback xmlns="">
              <p:pic>
                <p:nvPicPr>
                  <p:cNvPr id="61" name="Input penna 60">
                    <a:extLst>
                      <a:ext uri="{FF2B5EF4-FFF2-40B4-BE49-F238E27FC236}">
                        <a16:creationId xmlns:a16="http://schemas.microsoft.com/office/drawing/2014/main" id="{F03BF889-9729-4A16-8E31-878DB7747A8A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1446524" y="5055262"/>
                    <a:ext cx="355680" cy="35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62" name="Input penna 61">
                    <a:extLst>
                      <a:ext uri="{FF2B5EF4-FFF2-40B4-BE49-F238E27FC236}">
                        <a16:creationId xmlns:a16="http://schemas.microsoft.com/office/drawing/2014/main" id="{D49885CC-4EBA-420B-BDD9-0B050C1B8693}"/>
                      </a:ext>
                    </a:extLst>
                  </p14:cNvPr>
                  <p14:cNvContentPartPr/>
                  <p14:nvPr/>
                </p14:nvContentPartPr>
                <p14:xfrm>
                  <a:off x="1915964" y="5034022"/>
                  <a:ext cx="1217520" cy="361080"/>
                </p14:xfrm>
              </p:contentPart>
            </mc:Choice>
            <mc:Fallback xmlns="">
              <p:pic>
                <p:nvPicPr>
                  <p:cNvPr id="62" name="Input penna 61">
                    <a:extLst>
                      <a:ext uri="{FF2B5EF4-FFF2-40B4-BE49-F238E27FC236}">
                        <a16:creationId xmlns:a16="http://schemas.microsoft.com/office/drawing/2014/main" id="{D49885CC-4EBA-420B-BDD9-0B050C1B8693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1880324" y="4998022"/>
                    <a:ext cx="1289160" cy="432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4">
                <p14:nvContentPartPr>
                  <p14:cNvPr id="63" name="Input penna 62">
                    <a:extLst>
                      <a:ext uri="{FF2B5EF4-FFF2-40B4-BE49-F238E27FC236}">
                        <a16:creationId xmlns:a16="http://schemas.microsoft.com/office/drawing/2014/main" id="{968294BE-A9B0-4960-8DB9-BE13576F5802}"/>
                      </a:ext>
                    </a:extLst>
                  </p14:cNvPr>
                  <p14:cNvContentPartPr/>
                  <p14:nvPr/>
                </p14:nvContentPartPr>
                <p14:xfrm>
                  <a:off x="3240404" y="5073982"/>
                  <a:ext cx="602280" cy="630000"/>
                </p14:xfrm>
              </p:contentPart>
            </mc:Choice>
            <mc:Fallback xmlns="">
              <p:pic>
                <p:nvPicPr>
                  <p:cNvPr id="63" name="Input penna 62">
                    <a:extLst>
                      <a:ext uri="{FF2B5EF4-FFF2-40B4-BE49-F238E27FC236}">
                        <a16:creationId xmlns:a16="http://schemas.microsoft.com/office/drawing/2014/main" id="{968294BE-A9B0-4960-8DB9-BE13576F5802}"/>
                      </a:ext>
                    </a:extLst>
                  </p:cNvPr>
                  <p:cNvPicPr/>
                  <p:nvPr/>
                </p:nvPicPr>
                <p:blipFill>
                  <a:blip r:embed="rId105"/>
                  <a:stretch>
                    <a:fillRect/>
                  </a:stretch>
                </p:blipFill>
                <p:spPr>
                  <a:xfrm>
                    <a:off x="3204764" y="5038342"/>
                    <a:ext cx="673920" cy="7016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69" name="Gruppo 68">
              <a:extLst>
                <a:ext uri="{FF2B5EF4-FFF2-40B4-BE49-F238E27FC236}">
                  <a16:creationId xmlns:a16="http://schemas.microsoft.com/office/drawing/2014/main" id="{A7881A15-4F12-4E27-B394-577694AA2EF6}"/>
                </a:ext>
              </a:extLst>
            </p:cNvPr>
            <p:cNvGrpSpPr/>
            <p:nvPr/>
          </p:nvGrpSpPr>
          <p:grpSpPr>
            <a:xfrm>
              <a:off x="8472284" y="5169022"/>
              <a:ext cx="2188080" cy="771120"/>
              <a:chOff x="8472284" y="5169022"/>
              <a:chExt cx="2188080" cy="771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6">
                <p14:nvContentPartPr>
                  <p14:cNvPr id="65" name="Input penna 64">
                    <a:extLst>
                      <a:ext uri="{FF2B5EF4-FFF2-40B4-BE49-F238E27FC236}">
                        <a16:creationId xmlns:a16="http://schemas.microsoft.com/office/drawing/2014/main" id="{DE461F24-C55E-4D37-B0DA-290F0390B04D}"/>
                      </a:ext>
                    </a:extLst>
                  </p14:cNvPr>
                  <p14:cNvContentPartPr/>
                  <p14:nvPr/>
                </p14:nvContentPartPr>
                <p14:xfrm>
                  <a:off x="8472284" y="5218702"/>
                  <a:ext cx="1421640" cy="721440"/>
                </p14:xfrm>
              </p:contentPart>
            </mc:Choice>
            <mc:Fallback xmlns="">
              <p:pic>
                <p:nvPicPr>
                  <p:cNvPr id="65" name="Input penna 64">
                    <a:extLst>
                      <a:ext uri="{FF2B5EF4-FFF2-40B4-BE49-F238E27FC236}">
                        <a16:creationId xmlns:a16="http://schemas.microsoft.com/office/drawing/2014/main" id="{DE461F24-C55E-4D37-B0DA-290F0390B04D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8436284" y="5183062"/>
                    <a:ext cx="1493280" cy="793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8">
                <p14:nvContentPartPr>
                  <p14:cNvPr id="66" name="Input penna 65">
                    <a:extLst>
                      <a:ext uri="{FF2B5EF4-FFF2-40B4-BE49-F238E27FC236}">
                        <a16:creationId xmlns:a16="http://schemas.microsoft.com/office/drawing/2014/main" id="{230D165C-C115-4057-B081-57E22029B522}"/>
                      </a:ext>
                    </a:extLst>
                  </p14:cNvPr>
                  <p14:cNvContentPartPr/>
                  <p14:nvPr/>
                </p14:nvContentPartPr>
                <p14:xfrm>
                  <a:off x="9703844" y="5603182"/>
                  <a:ext cx="28080" cy="27360"/>
                </p14:xfrm>
              </p:contentPart>
            </mc:Choice>
            <mc:Fallback xmlns="">
              <p:pic>
                <p:nvPicPr>
                  <p:cNvPr id="66" name="Input penna 65">
                    <a:extLst>
                      <a:ext uri="{FF2B5EF4-FFF2-40B4-BE49-F238E27FC236}">
                        <a16:creationId xmlns:a16="http://schemas.microsoft.com/office/drawing/2014/main" id="{230D165C-C115-4057-B081-57E22029B522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9667844" y="5567182"/>
                    <a:ext cx="99720" cy="9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0">
                <p14:nvContentPartPr>
                  <p14:cNvPr id="67" name="Input penna 66">
                    <a:extLst>
                      <a:ext uri="{FF2B5EF4-FFF2-40B4-BE49-F238E27FC236}">
                        <a16:creationId xmlns:a16="http://schemas.microsoft.com/office/drawing/2014/main" id="{E3479DA9-35B4-4641-9D74-691EEEC9F66F}"/>
                      </a:ext>
                    </a:extLst>
                  </p14:cNvPr>
                  <p14:cNvContentPartPr/>
                  <p14:nvPr/>
                </p14:nvContentPartPr>
                <p14:xfrm>
                  <a:off x="9998324" y="5224102"/>
                  <a:ext cx="662040" cy="542160"/>
                </p14:xfrm>
              </p:contentPart>
            </mc:Choice>
            <mc:Fallback xmlns="">
              <p:pic>
                <p:nvPicPr>
                  <p:cNvPr id="67" name="Input penna 66">
                    <a:extLst>
                      <a:ext uri="{FF2B5EF4-FFF2-40B4-BE49-F238E27FC236}">
                        <a16:creationId xmlns:a16="http://schemas.microsoft.com/office/drawing/2014/main" id="{E3479DA9-35B4-4641-9D74-691EEEC9F66F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9962684" y="5188462"/>
                    <a:ext cx="733680" cy="613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2">
                <p14:nvContentPartPr>
                  <p14:cNvPr id="68" name="Input penna 67">
                    <a:extLst>
                      <a:ext uri="{FF2B5EF4-FFF2-40B4-BE49-F238E27FC236}">
                        <a16:creationId xmlns:a16="http://schemas.microsoft.com/office/drawing/2014/main" id="{B008C015-8221-4B45-B04D-8427D7F6104F}"/>
                      </a:ext>
                    </a:extLst>
                  </p14:cNvPr>
                  <p14:cNvContentPartPr/>
                  <p14:nvPr/>
                </p14:nvContentPartPr>
                <p14:xfrm>
                  <a:off x="10415924" y="5169022"/>
                  <a:ext cx="127440" cy="207720"/>
                </p14:xfrm>
              </p:contentPart>
            </mc:Choice>
            <mc:Fallback xmlns="">
              <p:pic>
                <p:nvPicPr>
                  <p:cNvPr id="68" name="Input penna 67">
                    <a:extLst>
                      <a:ext uri="{FF2B5EF4-FFF2-40B4-BE49-F238E27FC236}">
                        <a16:creationId xmlns:a16="http://schemas.microsoft.com/office/drawing/2014/main" id="{B008C015-8221-4B45-B04D-8427D7F6104F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10379924" y="5133022"/>
                    <a:ext cx="199080" cy="2793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2704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F63DF-A790-4795-8C76-F010FD82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8356"/>
            <a:ext cx="10515600" cy="1325563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alibri   "/>
                <a:cs typeface="Calibri Light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691351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2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521" y="307310"/>
            <a:ext cx="1595051" cy="167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224049" y="2094713"/>
            <a:ext cx="1940525" cy="31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Davide Giambastiani 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PhD@UniPi (exp!) 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with Stefano Roddaro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endParaRPr lang="it-IT" altLang="it-IT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336157" y="2140103"/>
            <a:ext cx="1588785" cy="368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Pietro M.Bonetti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PhD@Max Planck Stuttgart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104455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063" y="340958"/>
            <a:ext cx="1914368" cy="161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6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60" y="307311"/>
            <a:ext cx="1233894" cy="168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645382" y="2041750"/>
            <a:ext cx="1681154" cy="31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Silvia Musolino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PhD@TU Eindhoven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with Servaas Kokkelmans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endParaRPr lang="it-IT" altLang="it-IT" sz="1600" b="1" dirty="0">
              <a:solidFill>
                <a:schemeClr val="bg1"/>
              </a:solidFill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EEC77514-BE6C-43DE-B4EA-F779E57B9720}"/>
              </a:ext>
            </a:extLst>
          </p:cNvPr>
          <p:cNvGrpSpPr/>
          <p:nvPr/>
        </p:nvGrpSpPr>
        <p:grpSpPr>
          <a:xfrm>
            <a:off x="8568103" y="307310"/>
            <a:ext cx="1913537" cy="2964872"/>
            <a:chOff x="7044102" y="69274"/>
            <a:chExt cx="1913537" cy="296487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0D7DB5BE-E1FF-4287-B734-B6C215DE1ACB}"/>
                </a:ext>
              </a:extLst>
            </p:cNvPr>
            <p:cNvSpPr/>
            <p:nvPr/>
          </p:nvSpPr>
          <p:spPr>
            <a:xfrm>
              <a:off x="7044102" y="69274"/>
              <a:ext cx="1913537" cy="296487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7198822" y="1984704"/>
              <a:ext cx="1758817" cy="1979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1pPr>
              <a:lvl2pPr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2pPr>
              <a:lvl3pPr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3pPr>
              <a:lvl4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4pPr>
              <a:lvl5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375"/>
                </a:spcBef>
                <a:buClrTx/>
                <a:defRPr/>
              </a:pPr>
              <a:r>
                <a:rPr lang="it-IT" altLang="it-IT" sz="16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Michele Barsanti</a:t>
              </a:r>
            </a:p>
            <a:p>
              <a:pPr>
                <a:lnSpc>
                  <a:spcPct val="90000"/>
                </a:lnSpc>
                <a:spcBef>
                  <a:spcPts val="375"/>
                </a:spcBef>
                <a:buClrTx/>
                <a:defRPr/>
              </a:pPr>
              <a:r>
                <a:rPr lang="it-IT" altLang="it-IT" sz="16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Researcher</a:t>
              </a:r>
              <a:endPara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>
                <a:lnSpc>
                  <a:spcPct val="90000"/>
                </a:lnSpc>
                <a:spcBef>
                  <a:spcPts val="375"/>
                </a:spcBef>
                <a:buClrTx/>
                <a:defRPr/>
              </a:pPr>
              <a:r>
                <a:rPr lang="it-IT" altLang="it-IT" sz="16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@Engineering UniPi</a:t>
              </a:r>
            </a:p>
            <a:p>
              <a:pPr>
                <a:lnSpc>
                  <a:spcPct val="90000"/>
                </a:lnSpc>
                <a:spcBef>
                  <a:spcPts val="375"/>
                </a:spcBef>
                <a:buClrTx/>
                <a:defRPr/>
              </a:pPr>
              <a:endParaRPr lang="it-IT" altLang="it-IT" sz="1600" b="1" dirty="0">
                <a:solidFill>
                  <a:schemeClr val="bg1"/>
                </a:solidFill>
              </a:endParaRPr>
            </a:p>
          </p:txBody>
        </p:sp>
        <p:pic>
          <p:nvPicPr>
            <p:cNvPr id="104458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8892" y="313370"/>
              <a:ext cx="1539654" cy="15408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399" y="3769410"/>
            <a:ext cx="1298169" cy="15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1645383" y="5467483"/>
            <a:ext cx="1664741" cy="50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Elvia Colella 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PhD@Innsbruck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with Helmut Ritsch 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224048" y="5467202"/>
            <a:ext cx="2414334" cy="48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Leonardo Lucchesi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PhD @UNIPI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In </a:t>
            </a:r>
            <a:r>
              <a:rPr lang="it-IT" altLang="it-IT" sz="16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Phys+Eng</a:t>
            </a:r>
            <a:endParaRPr lang="it-IT" altLang="it-IT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123" y="3748424"/>
            <a:ext cx="1699830" cy="15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684" y="3740496"/>
            <a:ext cx="1224323" cy="157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5234824" y="5477388"/>
            <a:ext cx="1722353" cy="48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Cosetta Baroni 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PhD@IQQT Innsbruck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(exp!) with Rudi Grimm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66E0386-A690-40C1-A74E-54A4AD4162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8372" y="3757386"/>
            <a:ext cx="1474175" cy="1582196"/>
          </a:xfrm>
          <a:prstGeom prst="rect">
            <a:avLst/>
          </a:prstGeom>
        </p:spPr>
      </p:pic>
      <p:sp>
        <p:nvSpPr>
          <p:cNvPr id="23" name="Text Box 2">
            <a:extLst>
              <a:ext uri="{FF2B5EF4-FFF2-40B4-BE49-F238E27FC236}">
                <a16:creationId xmlns:a16="http://schemas.microsoft.com/office/drawing/2014/main" id="{212BCB00-7A60-4B60-A01B-95B97C5A0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1877" y="5499089"/>
            <a:ext cx="1722353" cy="47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Silvia Trabucco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Now</a:t>
            </a: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 PhD @LNGS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7BFB78BE-9474-4AB7-B334-2C32521599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9730" y="3748424"/>
            <a:ext cx="1558373" cy="1488595"/>
          </a:xfrm>
          <a:prstGeom prst="rect">
            <a:avLst/>
          </a:prstGeom>
        </p:spPr>
      </p:pic>
      <p:sp>
        <p:nvSpPr>
          <p:cNvPr id="26" name="Text Box 2">
            <a:extLst>
              <a:ext uri="{FF2B5EF4-FFF2-40B4-BE49-F238E27FC236}">
                <a16:creationId xmlns:a16="http://schemas.microsoft.com/office/drawing/2014/main" id="{02AE278D-966B-42CF-A92E-821C52A8D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471" y="5467201"/>
            <a:ext cx="1722353" cy="48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Fabrizio Varchetta</a:t>
            </a:r>
          </a:p>
          <a:p>
            <a:pPr>
              <a:lnSpc>
                <a:spcPct val="90000"/>
              </a:lnSpc>
              <a:spcBef>
                <a:spcPts val="375"/>
              </a:spcBef>
              <a:buClrTx/>
              <a:defRPr/>
            </a:pP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MD UNIPI </a:t>
            </a:r>
            <a:r>
              <a:rPr lang="it-IT" altLang="it-IT" sz="16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now</a:t>
            </a:r>
            <a:r>
              <a:rPr lang="it-IT" altLang="it-IT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 Project manager @Innolva</a:t>
            </a:r>
          </a:p>
        </p:txBody>
      </p:sp>
    </p:spTree>
    <p:extLst>
      <p:ext uri="{BB962C8B-B14F-4D97-AF65-F5344CB8AC3E}">
        <p14:creationId xmlns:p14="http://schemas.microsoft.com/office/powerpoint/2010/main" val="247946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BC1C4A-4192-4F53-ABAA-92516AC93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331"/>
            <a:ext cx="4009571" cy="1325563"/>
          </a:xfrm>
        </p:spPr>
        <p:txBody>
          <a:bodyPr>
            <a:normAutofit fontScale="90000"/>
          </a:bodyPr>
          <a:lstStyle/>
          <a:p>
            <a:r>
              <a:rPr lang="it-IT" sz="6000" b="1" dirty="0" err="1">
                <a:solidFill>
                  <a:schemeClr val="bg1"/>
                </a:solidFill>
                <a:latin typeface="Calibri corpo"/>
              </a:rPr>
              <a:t>Weber’s</a:t>
            </a:r>
            <a:r>
              <a:rPr lang="it-IT" sz="6000" b="1" dirty="0">
                <a:solidFill>
                  <a:schemeClr val="bg1"/>
                </a:solidFill>
                <a:latin typeface="Calibri corpo"/>
              </a:rPr>
              <a:t> </a:t>
            </a:r>
            <a:r>
              <a:rPr lang="it-IT" sz="6000" b="1" dirty="0" err="1">
                <a:solidFill>
                  <a:schemeClr val="bg1"/>
                </a:solidFill>
                <a:latin typeface="Calibri corpo"/>
              </a:rPr>
              <a:t>Law</a:t>
            </a:r>
            <a:endParaRPr lang="it-IT" sz="6000" b="1" dirty="0">
              <a:solidFill>
                <a:schemeClr val="bg1"/>
              </a:solidFill>
              <a:latin typeface="Calibri corpo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4D737B8-F9F4-4CD7-B39E-7E569BDDE1C5}"/>
              </a:ext>
            </a:extLst>
          </p:cNvPr>
          <p:cNvSpPr txBox="1"/>
          <p:nvPr/>
        </p:nvSpPr>
        <p:spPr>
          <a:xfrm>
            <a:off x="278045" y="1813084"/>
            <a:ext cx="5841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>
                <a:solidFill>
                  <a:schemeClr val="bg1"/>
                </a:solidFill>
              </a:rPr>
              <a:t>Uncertainty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is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 err="1">
                <a:solidFill>
                  <a:schemeClr val="bg1"/>
                </a:solidFill>
              </a:rPr>
              <a:t>proportional</a:t>
            </a:r>
            <a:r>
              <a:rPr lang="it-IT" sz="2800" b="1" dirty="0">
                <a:solidFill>
                  <a:schemeClr val="bg1"/>
                </a:solidFill>
              </a:rPr>
              <a:t> to </a:t>
            </a:r>
            <a:r>
              <a:rPr lang="it-IT" sz="2800" b="1" dirty="0" err="1">
                <a:solidFill>
                  <a:schemeClr val="bg1"/>
                </a:solidFill>
              </a:rPr>
              <a:t>interval</a:t>
            </a:r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FD54FBF-8E63-4561-9CDE-81FDB378274C}"/>
              </a:ext>
            </a:extLst>
          </p:cNvPr>
          <p:cNvSpPr/>
          <p:nvPr/>
        </p:nvSpPr>
        <p:spPr>
          <a:xfrm>
            <a:off x="6452955" y="1642894"/>
            <a:ext cx="1651000" cy="431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D310C0B-ACA6-4A3A-A9C9-016A515898A5}"/>
              </a:ext>
            </a:extLst>
          </p:cNvPr>
          <p:cNvSpPr/>
          <p:nvPr/>
        </p:nvSpPr>
        <p:spPr>
          <a:xfrm>
            <a:off x="7761055" y="1642894"/>
            <a:ext cx="685800" cy="431800"/>
          </a:xfrm>
          <a:prstGeom prst="rect">
            <a:avLst/>
          </a:prstGeom>
          <a:gradFill flip="none" rotWithShape="1">
            <a:gsLst>
              <a:gs pos="0">
                <a:srgbClr val="FFC000">
                  <a:alpha val="35000"/>
                </a:srgbClr>
              </a:gs>
              <a:gs pos="50000">
                <a:srgbClr val="FFC000"/>
              </a:gs>
              <a:gs pos="100000">
                <a:srgbClr val="FFC000">
                  <a:alpha val="31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EE60926F-78E1-4282-AD90-12972A4A7DCC}"/>
              </a:ext>
            </a:extLst>
          </p:cNvPr>
          <p:cNvGrpSpPr/>
          <p:nvPr/>
        </p:nvGrpSpPr>
        <p:grpSpPr>
          <a:xfrm>
            <a:off x="6452955" y="2586663"/>
            <a:ext cx="4706258" cy="431800"/>
            <a:chOff x="7326086" y="2036763"/>
            <a:chExt cx="2037895" cy="431800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1D980553-0C1D-4F1F-82EE-D968080E7331}"/>
                </a:ext>
              </a:extLst>
            </p:cNvPr>
            <p:cNvSpPr/>
            <p:nvPr/>
          </p:nvSpPr>
          <p:spPr>
            <a:xfrm>
              <a:off x="7326086" y="2036763"/>
              <a:ext cx="1651000" cy="431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B82A0D67-A797-45E7-873D-1C2AE45C0905}"/>
                </a:ext>
              </a:extLst>
            </p:cNvPr>
            <p:cNvSpPr/>
            <p:nvPr/>
          </p:nvSpPr>
          <p:spPr>
            <a:xfrm>
              <a:off x="8616074" y="2036763"/>
              <a:ext cx="747907" cy="431800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alpha val="45000"/>
                  </a:srgbClr>
                </a:gs>
                <a:gs pos="50000">
                  <a:srgbClr val="FFC000"/>
                </a:gs>
                <a:gs pos="100000">
                  <a:srgbClr val="FFC000">
                    <a:alpha val="45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38A107B1-FFFD-47F0-AEED-5F48B3D30AF6}"/>
              </a:ext>
            </a:extLst>
          </p:cNvPr>
          <p:cNvCxnSpPr>
            <a:cxnSpLocks/>
          </p:cNvCxnSpPr>
          <p:nvPr/>
        </p:nvCxnSpPr>
        <p:spPr>
          <a:xfrm>
            <a:off x="6452954" y="1188529"/>
            <a:ext cx="0" cy="22642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magine 13">
            <a:extLst>
              <a:ext uri="{FF2B5EF4-FFF2-40B4-BE49-F238E27FC236}">
                <a16:creationId xmlns:a16="http://schemas.microsoft.com/office/drawing/2014/main" id="{419C86D3-1BC2-481E-ACAE-DB3D6699F7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456" y="319216"/>
            <a:ext cx="1296711" cy="90769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B81CC69-BC0B-47DA-AD49-5C716C712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615" y="1462109"/>
            <a:ext cx="1296711" cy="907698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F5E4A41-E32F-40A7-840C-79CF707907B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530" y="2395521"/>
            <a:ext cx="3856355" cy="4462479"/>
          </a:xfrm>
          <a:prstGeom prst="rect">
            <a:avLst/>
          </a:prstGeom>
        </p:spPr>
      </p:pic>
      <p:sp>
        <p:nvSpPr>
          <p:cNvPr id="21" name="Esplosione: 8 punte 20">
            <a:extLst>
              <a:ext uri="{FF2B5EF4-FFF2-40B4-BE49-F238E27FC236}">
                <a16:creationId xmlns:a16="http://schemas.microsoft.com/office/drawing/2014/main" id="{279C76BA-B4AC-43D9-8BA3-1138D04A15EC}"/>
              </a:ext>
            </a:extLst>
          </p:cNvPr>
          <p:cNvSpPr/>
          <p:nvPr/>
        </p:nvSpPr>
        <p:spPr>
          <a:xfrm>
            <a:off x="1193530" y="2628391"/>
            <a:ext cx="351949" cy="348343"/>
          </a:xfrm>
          <a:prstGeom prst="irregularSeal1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Esplosione: 8 punte 21">
            <a:extLst>
              <a:ext uri="{FF2B5EF4-FFF2-40B4-BE49-F238E27FC236}">
                <a16:creationId xmlns:a16="http://schemas.microsoft.com/office/drawing/2014/main" id="{71995EF5-08B0-4090-B324-2BF5DDA32A40}"/>
              </a:ext>
            </a:extLst>
          </p:cNvPr>
          <p:cNvSpPr/>
          <p:nvPr/>
        </p:nvSpPr>
        <p:spPr>
          <a:xfrm>
            <a:off x="1345930" y="2780791"/>
            <a:ext cx="351949" cy="348343"/>
          </a:xfrm>
          <a:prstGeom prst="irregularSeal1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Esplosione: 8 punte 22">
            <a:extLst>
              <a:ext uri="{FF2B5EF4-FFF2-40B4-BE49-F238E27FC236}">
                <a16:creationId xmlns:a16="http://schemas.microsoft.com/office/drawing/2014/main" id="{7C2692EE-7396-4E30-9BD3-79B7EDB08D74}"/>
              </a:ext>
            </a:extLst>
          </p:cNvPr>
          <p:cNvSpPr/>
          <p:nvPr/>
        </p:nvSpPr>
        <p:spPr>
          <a:xfrm>
            <a:off x="1816247" y="2395521"/>
            <a:ext cx="351949" cy="348343"/>
          </a:xfrm>
          <a:prstGeom prst="irregularSeal1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7CDCE61-EAA1-4F46-BC08-1ECC6FC3A9CA}"/>
              </a:ext>
            </a:extLst>
          </p:cNvPr>
          <p:cNvSpPr txBox="1"/>
          <p:nvPr/>
        </p:nvSpPr>
        <p:spPr>
          <a:xfrm>
            <a:off x="4578061" y="4903448"/>
            <a:ext cx="69177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solidFill>
                  <a:schemeClr val="bg1"/>
                </a:solidFill>
              </a:rPr>
              <a:t>A random </a:t>
            </a:r>
            <a:r>
              <a:rPr lang="it-IT" sz="2600" b="1" dirty="0" err="1">
                <a:solidFill>
                  <a:schemeClr val="bg1"/>
                </a:solidFill>
              </a:rPr>
              <a:t>emitter</a:t>
            </a:r>
            <a:r>
              <a:rPr lang="it-IT" sz="2600" b="1" dirty="0">
                <a:solidFill>
                  <a:schemeClr val="bg1"/>
                </a:solidFill>
              </a:rPr>
              <a:t> </a:t>
            </a:r>
            <a:r>
              <a:rPr lang="it-IT" sz="2600" b="1" dirty="0" err="1">
                <a:solidFill>
                  <a:schemeClr val="bg1"/>
                </a:solidFill>
              </a:rPr>
              <a:t>at</a:t>
            </a:r>
            <a:r>
              <a:rPr lang="it-IT" sz="2600" b="1" dirty="0">
                <a:solidFill>
                  <a:schemeClr val="bg1"/>
                </a:solidFill>
              </a:rPr>
              <a:t> </a:t>
            </a:r>
            <a:r>
              <a:rPr lang="it-IT" sz="2600" b="1" dirty="0" err="1">
                <a:solidFill>
                  <a:schemeClr val="bg1"/>
                </a:solidFill>
              </a:rPr>
              <a:t>worst</a:t>
            </a:r>
            <a:r>
              <a:rPr lang="it-IT" sz="2600" b="1" dirty="0">
                <a:solidFill>
                  <a:schemeClr val="bg1"/>
                </a:solidFill>
              </a:rPr>
              <a:t> yields Poisson regime</a:t>
            </a:r>
          </a:p>
        </p:txBody>
      </p:sp>
    </p:spTree>
    <p:extLst>
      <p:ext uri="{BB962C8B-B14F-4D97-AF65-F5344CB8AC3E}">
        <p14:creationId xmlns:p14="http://schemas.microsoft.com/office/powerpoint/2010/main" val="38250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8" presetClass="path" presetSubtype="0" accel="50000" decel="8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0.04687 0.0368 C 0.05703 0.04421 0.06809 0.06041 0.07721 0.08125 C 0.08763 0.10463 0.09336 0.12731 0.09518 0.14629 L 0.10351 0.23588 " pathEditMode="relative" rAng="19320000" ptsTypes="AAAAA">
                                      <p:cBhvr>
                                        <p:cTn id="9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100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8" presetClass="path" presetSubtype="0" accel="50000" decel="8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2 -0.07547 L 0.03411 -0.02801 C 0.04492 -0.01852 0.05755 0.00092 0.06849 0.02569 C 0.08034 0.05301 0.0875 0.0787 0.09049 0.09977 L 0.10326 0.20023 " pathEditMode="relative" rAng="19320000" ptsTypes="AAAAA">
                                      <p:cBhvr>
                                        <p:cTn id="18" dur="1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5" y="1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8" presetClass="path" presetSubtype="0" accel="50000" decel="8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8 -0.0456 L 0.03099 -0.01459 C 0.04583 -0.00857 0.06133 0.00949 0.07318 0.03634 C 0.08581 0.06597 0.09154 0.09629 0.0918 0.12315 L 0.09089 0.25185 " pathEditMode="relative" rAng="19320000" ptsTypes="AAAAA">
                                      <p:cBhvr>
                                        <p:cTn id="27" dur="1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1159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5E23917-68A2-442B-B900-EBDB750B46C1}"/>
              </a:ext>
            </a:extLst>
          </p:cNvPr>
          <p:cNvSpPr txBox="1"/>
          <p:nvPr/>
        </p:nvSpPr>
        <p:spPr>
          <a:xfrm>
            <a:off x="218941" y="224786"/>
            <a:ext cx="11063759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600" b="1" dirty="0">
                <a:solidFill>
                  <a:schemeClr val="bg1"/>
                </a:solidFill>
              </a:rPr>
              <a:t>WHAT CAN WE MEASURE? PROBING THE QUANTUM SYSTEM</a:t>
            </a:r>
            <a:endParaRPr lang="es-ES" sz="2600" b="1" dirty="0">
              <a:solidFill>
                <a:schemeClr val="bg1"/>
              </a:solidFill>
              <a:cs typeface="Calibri"/>
            </a:endParaRPr>
          </a:p>
          <a:p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Experiments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in visual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perception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rely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on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transient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signals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: no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steady</a:t>
            </a:r>
            <a:r>
              <a:rPr lang="es-ES" sz="26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2600" b="1" dirty="0" err="1">
                <a:solidFill>
                  <a:schemeClr val="bg1"/>
                </a:solidFill>
                <a:ea typeface="+mn-lt"/>
                <a:cs typeface="+mn-lt"/>
              </a:rPr>
              <a:t>state</a:t>
            </a:r>
            <a:endParaRPr lang="es-ES" sz="2600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7E2CAAD-7C87-44E4-A250-896F1858A1DD}"/>
              </a:ext>
            </a:extLst>
          </p:cNvPr>
          <p:cNvGrpSpPr/>
          <p:nvPr/>
        </p:nvGrpSpPr>
        <p:grpSpPr>
          <a:xfrm>
            <a:off x="218941" y="1746585"/>
            <a:ext cx="11063759" cy="1972425"/>
            <a:chOff x="218941" y="1746585"/>
            <a:chExt cx="11063759" cy="1972425"/>
          </a:xfrm>
        </p:grpSpPr>
        <p:pic>
          <p:nvPicPr>
            <p:cNvPr id="5" name="Imagen 10">
              <a:extLst>
                <a:ext uri="{FF2B5EF4-FFF2-40B4-BE49-F238E27FC236}">
                  <a16:creationId xmlns:a16="http://schemas.microsoft.com/office/drawing/2014/main" id="{A8179380-FF8D-4951-9703-97E9C4A74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81165" y="2710594"/>
              <a:ext cx="2889857" cy="519052"/>
            </a:xfrm>
            <a:prstGeom prst="rect">
              <a:avLst/>
            </a:prstGeom>
          </p:spPr>
        </p:pic>
        <p:pic>
          <p:nvPicPr>
            <p:cNvPr id="7" name="Imagen 4" descr="Diagrama&#10;&#10;Descripción generada automáticamente">
              <a:extLst>
                <a:ext uri="{FF2B5EF4-FFF2-40B4-BE49-F238E27FC236}">
                  <a16:creationId xmlns:a16="http://schemas.microsoft.com/office/drawing/2014/main" id="{75B0750F-FB54-40E6-8106-7481A9E07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023" t="10687" r="7163" b="2672"/>
            <a:stretch/>
          </p:blipFill>
          <p:spPr>
            <a:xfrm>
              <a:off x="8694837" y="1746585"/>
              <a:ext cx="2587863" cy="1972425"/>
            </a:xfrm>
            <a:prstGeom prst="rect">
              <a:avLst/>
            </a:prstGeom>
          </p:spPr>
        </p:pic>
        <p:sp>
          <p:nvSpPr>
            <p:cNvPr id="8" name="CuadroTexto 4">
              <a:extLst>
                <a:ext uri="{FF2B5EF4-FFF2-40B4-BE49-F238E27FC236}">
                  <a16:creationId xmlns:a16="http://schemas.microsoft.com/office/drawing/2014/main" id="{1BC3C885-5935-45D5-8408-76B8075F8EFB}"/>
                </a:ext>
              </a:extLst>
            </p:cNvPr>
            <p:cNvSpPr txBox="1"/>
            <p:nvPr/>
          </p:nvSpPr>
          <p:spPr>
            <a:xfrm>
              <a:off x="362911" y="2196509"/>
              <a:ext cx="7900573" cy="129266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  <a:cs typeface="Arial"/>
                </a:rPr>
                <a:t>Magnetization = Excitation amplitude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600" b="1" dirty="0">
                  <a:solidFill>
                    <a:schemeClr val="bg1"/>
                  </a:solidFill>
                  <a:cs typeface="Arial"/>
                </a:rPr>
                <a:t>+1 orientation: spike 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600" b="1" dirty="0">
                  <a:solidFill>
                    <a:schemeClr val="bg1"/>
                  </a:solidFill>
                  <a:cs typeface="Arial"/>
                </a:rPr>
                <a:t>–1 orientation: neuron at rest​</a:t>
              </a:r>
            </a:p>
          </p:txBody>
        </p:sp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EBA0129C-137E-4726-B36F-C8BE01083B83}"/>
                </a:ext>
              </a:extLst>
            </p:cNvPr>
            <p:cNvSpPr/>
            <p:nvPr/>
          </p:nvSpPr>
          <p:spPr>
            <a:xfrm>
              <a:off x="218941" y="2196510"/>
              <a:ext cx="8044543" cy="1522500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D09E239F-0C1D-4BD3-9C46-05DC1712B867}"/>
              </a:ext>
            </a:extLst>
          </p:cNvPr>
          <p:cNvGrpSpPr/>
          <p:nvPr/>
        </p:nvGrpSpPr>
        <p:grpSpPr>
          <a:xfrm>
            <a:off x="218941" y="3928363"/>
            <a:ext cx="11787039" cy="2704851"/>
            <a:chOff x="218941" y="3928363"/>
            <a:chExt cx="11787039" cy="2704851"/>
          </a:xfrm>
        </p:grpSpPr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1CA1530B-06B0-4DB8-83E3-CCDCD1D2805D}"/>
                </a:ext>
              </a:extLst>
            </p:cNvPr>
            <p:cNvSpPr/>
            <p:nvPr/>
          </p:nvSpPr>
          <p:spPr>
            <a:xfrm>
              <a:off x="218941" y="4625015"/>
              <a:ext cx="8044543" cy="1970169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Imagen 10" descr="Diagrama&#10;&#10;Descripción generada automáticamente">
              <a:extLst>
                <a:ext uri="{FF2B5EF4-FFF2-40B4-BE49-F238E27FC236}">
                  <a16:creationId xmlns:a16="http://schemas.microsoft.com/office/drawing/2014/main" id="{623EEBDC-3C7C-4AA5-917B-B27187A4C9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966" t="4819" r="12867" b="3313"/>
            <a:stretch/>
          </p:blipFill>
          <p:spPr>
            <a:xfrm>
              <a:off x="8787988" y="4421745"/>
              <a:ext cx="2621503" cy="2211469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46001C1-8D09-4911-8F6A-4E1618C19DA1}"/>
                </a:ext>
              </a:extLst>
            </p:cNvPr>
            <p:cNvSpPr txBox="1"/>
            <p:nvPr/>
          </p:nvSpPr>
          <p:spPr>
            <a:xfrm>
              <a:off x="8191500" y="3928363"/>
              <a:ext cx="3814480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2600" b="1" dirty="0" err="1">
                  <a:solidFill>
                    <a:schemeClr val="bg1"/>
                  </a:solidFill>
                </a:rPr>
                <a:t>Large</a:t>
              </a:r>
              <a:r>
                <a:rPr lang="es-ES" sz="2600" b="1" dirty="0">
                  <a:solidFill>
                    <a:schemeClr val="bg1"/>
                  </a:solidFill>
                </a:rPr>
                <a:t> C           Small C</a:t>
              </a:r>
              <a:endParaRPr lang="es-ES" sz="2600" dirty="0">
                <a:solidFill>
                  <a:schemeClr val="bg1"/>
                </a:solidFill>
                <a:cs typeface="Calibri" panose="020F0502020204030204"/>
              </a:endParaRPr>
            </a:p>
          </p:txBody>
        </p:sp>
        <p:sp>
          <p:nvSpPr>
            <p:cNvPr id="12" name="CuadroTexto 6">
              <a:extLst>
                <a:ext uri="{FF2B5EF4-FFF2-40B4-BE49-F238E27FC236}">
                  <a16:creationId xmlns:a16="http://schemas.microsoft.com/office/drawing/2014/main" id="{EC01F344-BCE6-4E31-A0CE-F3D14D1B3C9E}"/>
                </a:ext>
              </a:extLst>
            </p:cNvPr>
            <p:cNvSpPr txBox="1"/>
            <p:nvPr/>
          </p:nvSpPr>
          <p:spPr>
            <a:xfrm>
              <a:off x="451170" y="4744328"/>
              <a:ext cx="7431314" cy="129266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  <a:cs typeface="Arial"/>
                </a:rPr>
                <a:t>Out-of-time ordered correlations:  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600" b="1" dirty="0">
                  <a:solidFill>
                    <a:schemeClr val="bg1"/>
                  </a:solidFill>
                  <a:cs typeface="Arial"/>
                </a:rPr>
                <a:t>encode the information spreading in the system</a:t>
              </a: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en-US" sz="2600" b="1" dirty="0">
                  <a:solidFill>
                    <a:schemeClr val="bg1"/>
                  </a:solidFill>
                  <a:cs typeface="Arial"/>
                </a:rPr>
                <a:t>notion about the system’s “sense of time”</a:t>
              </a:r>
              <a:r>
                <a:rPr lang="en-US" sz="2600" b="1" dirty="0">
                  <a:solidFill>
                    <a:schemeClr val="bg1"/>
                  </a:solidFill>
                  <a:cs typeface="Segoe UI"/>
                </a:rPr>
                <a:t>​</a:t>
              </a:r>
            </a:p>
          </p:txBody>
        </p:sp>
        <p:pic>
          <p:nvPicPr>
            <p:cNvPr id="13" name="Imagen 9">
              <a:extLst>
                <a:ext uri="{FF2B5EF4-FFF2-40B4-BE49-F238E27FC236}">
                  <a16:creationId xmlns:a16="http://schemas.microsoft.com/office/drawing/2014/main" id="{6C377E52-66FA-4A7F-BCB2-E6F877ADD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1170" y="6081264"/>
              <a:ext cx="7475882" cy="391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622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5E23917-68A2-442B-B900-EBDB750B46C1}"/>
              </a:ext>
            </a:extLst>
          </p:cNvPr>
          <p:cNvSpPr txBox="1"/>
          <p:nvPr/>
        </p:nvSpPr>
        <p:spPr>
          <a:xfrm>
            <a:off x="5708259" y="84655"/>
            <a:ext cx="587505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  <a:cs typeface="Calibri"/>
              </a:rPr>
              <a:t>QUENCH DYNAMICS: THE PROTOCOL</a:t>
            </a:r>
            <a:endParaRPr lang="es-ES" b="1" dirty="0">
              <a:solidFill>
                <a:schemeClr val="bg1"/>
              </a:solidFill>
              <a:cs typeface="Calibri"/>
            </a:endParaRPr>
          </a:p>
        </p:txBody>
      </p: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10BBB7E1-460D-4943-89A1-85E4A9ACE9DB}"/>
              </a:ext>
            </a:extLst>
          </p:cNvPr>
          <p:cNvCxnSpPr/>
          <p:nvPr/>
        </p:nvCxnSpPr>
        <p:spPr>
          <a:xfrm flipH="1">
            <a:off x="6096000" y="2841972"/>
            <a:ext cx="0" cy="988088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EFD8A88-0E21-4C25-921A-D0ADA842253A}"/>
              </a:ext>
            </a:extLst>
          </p:cNvPr>
          <p:cNvSpPr txBox="1"/>
          <p:nvPr/>
        </p:nvSpPr>
        <p:spPr>
          <a:xfrm>
            <a:off x="360636" y="4267074"/>
            <a:ext cx="8285148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200" b="1" dirty="0">
                <a:solidFill>
                  <a:schemeClr val="bg1"/>
                </a:solidFill>
                <a:latin typeface="Helvetica Neue"/>
                <a:cs typeface="Segoe UI"/>
              </a:rPr>
              <a:t>Questions:</a:t>
            </a:r>
          </a:p>
          <a:p>
            <a:pPr marL="285750" indent="-285750" algn="just">
              <a:buFont typeface="Arial"/>
              <a:buChar char="•"/>
            </a:pPr>
            <a:r>
              <a:rPr lang="en-US" sz="2200" b="1" dirty="0">
                <a:solidFill>
                  <a:schemeClr val="bg1"/>
                </a:solidFill>
                <a:latin typeface="Helvetica Neue"/>
                <a:cs typeface="Segoe UI"/>
              </a:rPr>
              <a:t>​Do we observe changes in the dynamics? </a:t>
            </a:r>
          </a:p>
          <a:p>
            <a:pPr marL="285750" indent="-285750" algn="just">
              <a:buFont typeface="Arial"/>
              <a:buChar char="•"/>
            </a:pPr>
            <a:r>
              <a:rPr lang="en-US" sz="2200" b="1" dirty="0">
                <a:solidFill>
                  <a:schemeClr val="bg1"/>
                </a:solidFill>
                <a:latin typeface="Helvetica Neue"/>
                <a:cs typeface="Segoe UI"/>
              </a:rPr>
              <a:t>How they depend on the governing parameters and on the time of the event(s)?</a:t>
            </a:r>
          </a:p>
          <a:p>
            <a:pPr marL="285750" indent="-285750" algn="just">
              <a:buFont typeface="Arial"/>
              <a:buChar char="•"/>
            </a:pPr>
            <a:r>
              <a:rPr lang="en-US" sz="2200" b="1" dirty="0">
                <a:solidFill>
                  <a:schemeClr val="bg1"/>
                </a:solidFill>
                <a:latin typeface="Helvetica Neue"/>
                <a:cs typeface="Segoe UI"/>
              </a:rPr>
              <a:t>How extract time from the time signals?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8D310A78-6F23-4685-98A6-67CAAE54810A}"/>
              </a:ext>
            </a:extLst>
          </p:cNvPr>
          <p:cNvGrpSpPr/>
          <p:nvPr/>
        </p:nvGrpSpPr>
        <p:grpSpPr>
          <a:xfrm>
            <a:off x="365927" y="1621689"/>
            <a:ext cx="10862580" cy="2033573"/>
            <a:chOff x="160458" y="2815489"/>
            <a:chExt cx="10862580" cy="2033573"/>
          </a:xfrm>
        </p:grpSpPr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B02ABEA0-3291-48BD-A34E-78A9C21753B4}"/>
                </a:ext>
              </a:extLst>
            </p:cNvPr>
            <p:cNvSpPr txBox="1"/>
            <p:nvPr/>
          </p:nvSpPr>
          <p:spPr>
            <a:xfrm>
              <a:off x="8288767" y="4000613"/>
              <a:ext cx="433332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600" b="1" dirty="0">
                  <a:solidFill>
                    <a:schemeClr val="bg1"/>
                  </a:solidFill>
                  <a:cs typeface="Calibri"/>
                </a:rPr>
                <a:t>H</a:t>
              </a:r>
              <a:endParaRPr lang="en-GB" sz="2600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05AFBD1B-A089-4A72-9675-0351861D3F54}"/>
                </a:ext>
              </a:extLst>
            </p:cNvPr>
            <p:cNvGrpSpPr/>
            <p:nvPr/>
          </p:nvGrpSpPr>
          <p:grpSpPr>
            <a:xfrm>
              <a:off x="160458" y="2815489"/>
              <a:ext cx="10862580" cy="2033573"/>
              <a:chOff x="160458" y="2815489"/>
              <a:chExt cx="10862580" cy="2033573"/>
            </a:xfrm>
          </p:grpSpPr>
          <p:grpSp>
            <p:nvGrpSpPr>
              <p:cNvPr id="54" name="Grupo 53">
                <a:extLst>
                  <a:ext uri="{FF2B5EF4-FFF2-40B4-BE49-F238E27FC236}">
                    <a16:creationId xmlns:a16="http://schemas.microsoft.com/office/drawing/2014/main" id="{F6BBD83D-CBE6-4787-91DC-079F2481E84A}"/>
                  </a:ext>
                </a:extLst>
              </p:cNvPr>
              <p:cNvGrpSpPr/>
              <p:nvPr/>
            </p:nvGrpSpPr>
            <p:grpSpPr>
              <a:xfrm>
                <a:off x="6375674" y="4229413"/>
                <a:ext cx="4647364" cy="619649"/>
                <a:chOff x="5739278" y="4229413"/>
                <a:chExt cx="4647364" cy="619649"/>
              </a:xfrm>
            </p:grpSpPr>
            <p:sp>
              <p:nvSpPr>
                <p:cNvPr id="48" name="Explosión: 8 puntos 47">
                  <a:extLst>
                    <a:ext uri="{FF2B5EF4-FFF2-40B4-BE49-F238E27FC236}">
                      <a16:creationId xmlns:a16="http://schemas.microsoft.com/office/drawing/2014/main" id="{F3481A86-F439-4C23-87CD-FB87CC20FBD4}"/>
                    </a:ext>
                  </a:extLst>
                </p:cNvPr>
                <p:cNvSpPr/>
                <p:nvPr/>
              </p:nvSpPr>
              <p:spPr>
                <a:xfrm>
                  <a:off x="6117665" y="4229413"/>
                  <a:ext cx="494045" cy="619649"/>
                </a:xfrm>
                <a:prstGeom prst="irregularSeal1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31" name="Grupo 30">
                  <a:extLst>
                    <a:ext uri="{FF2B5EF4-FFF2-40B4-BE49-F238E27FC236}">
                      <a16:creationId xmlns:a16="http://schemas.microsoft.com/office/drawing/2014/main" id="{50845A6C-6FA5-44D1-9D36-33BBFECAFA74}"/>
                    </a:ext>
                  </a:extLst>
                </p:cNvPr>
                <p:cNvGrpSpPr/>
                <p:nvPr/>
              </p:nvGrpSpPr>
              <p:grpSpPr>
                <a:xfrm>
                  <a:off x="5739278" y="4392759"/>
                  <a:ext cx="1708222" cy="301451"/>
                  <a:chOff x="480644" y="2921556"/>
                  <a:chExt cx="2210638" cy="385187"/>
                </a:xfrm>
              </p:grpSpPr>
              <p:cxnSp>
                <p:nvCxnSpPr>
                  <p:cNvPr id="32" name="Conector recto de flecha 31">
                    <a:extLst>
                      <a:ext uri="{FF2B5EF4-FFF2-40B4-BE49-F238E27FC236}">
                        <a16:creationId xmlns:a16="http://schemas.microsoft.com/office/drawing/2014/main" id="{0A144190-9434-450C-8C9F-B8AB3BF38D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1758" y="3117176"/>
                    <a:ext cx="1733339" cy="0"/>
                  </a:xfrm>
                  <a:prstGeom prst="straightConnector1">
                    <a:avLst/>
                  </a:prstGeom>
                  <a:solidFill>
                    <a:srgbClr val="7030A0"/>
                  </a:solidFill>
                  <a:ln w="28575">
                    <a:prstDash val="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Elipse 32">
                    <a:extLst>
                      <a:ext uri="{FF2B5EF4-FFF2-40B4-BE49-F238E27FC236}">
                        <a16:creationId xmlns:a16="http://schemas.microsoft.com/office/drawing/2014/main" id="{71AC11C9-91AB-4D31-ABC4-32640C5A7889}"/>
                      </a:ext>
                    </a:extLst>
                  </p:cNvPr>
                  <p:cNvSpPr/>
                  <p:nvPr/>
                </p:nvSpPr>
                <p:spPr>
                  <a:xfrm>
                    <a:off x="480644" y="2921557"/>
                    <a:ext cx="368441" cy="368440"/>
                  </a:xfrm>
                  <a:prstGeom prst="ellipse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34" name="Elipse 33">
                    <a:extLst>
                      <a:ext uri="{FF2B5EF4-FFF2-40B4-BE49-F238E27FC236}">
                        <a16:creationId xmlns:a16="http://schemas.microsoft.com/office/drawing/2014/main" id="{D4F2A8CB-17E0-4454-8125-C215E008019D}"/>
                      </a:ext>
                    </a:extLst>
                  </p:cNvPr>
                  <p:cNvSpPr/>
                  <p:nvPr/>
                </p:nvSpPr>
                <p:spPr>
                  <a:xfrm>
                    <a:off x="1100292" y="2921556"/>
                    <a:ext cx="368440" cy="368440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35" name="Elipse 34">
                    <a:extLst>
                      <a:ext uri="{FF2B5EF4-FFF2-40B4-BE49-F238E27FC236}">
                        <a16:creationId xmlns:a16="http://schemas.microsoft.com/office/drawing/2014/main" id="{BB0D9DD9-6AAB-462B-B717-9B6D78A8CB9C}"/>
                      </a:ext>
                    </a:extLst>
                  </p:cNvPr>
                  <p:cNvSpPr/>
                  <p:nvPr/>
                </p:nvSpPr>
                <p:spPr>
                  <a:xfrm>
                    <a:off x="1719941" y="2938303"/>
                    <a:ext cx="368441" cy="368440"/>
                  </a:xfrm>
                  <a:prstGeom prst="ellipse">
                    <a:avLst/>
                  </a:prstGeom>
                  <a:solidFill>
                    <a:srgbClr val="0070C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36" name="Elipse 35">
                    <a:extLst>
                      <a:ext uri="{FF2B5EF4-FFF2-40B4-BE49-F238E27FC236}">
                        <a16:creationId xmlns:a16="http://schemas.microsoft.com/office/drawing/2014/main" id="{37AC76B3-2970-408C-B373-2D5AD5242E6A}"/>
                      </a:ext>
                    </a:extLst>
                  </p:cNvPr>
                  <p:cNvSpPr/>
                  <p:nvPr/>
                </p:nvSpPr>
                <p:spPr>
                  <a:xfrm>
                    <a:off x="2322842" y="2938302"/>
                    <a:ext cx="368440" cy="368440"/>
                  </a:xfrm>
                  <a:prstGeom prst="ellipse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</p:grpSp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78AE620A-8025-4307-8B3E-D57FA72806FC}"/>
                    </a:ext>
                  </a:extLst>
                </p:cNvPr>
                <p:cNvGrpSpPr/>
                <p:nvPr/>
              </p:nvGrpSpPr>
              <p:grpSpPr>
                <a:xfrm>
                  <a:off x="8678420" y="4391482"/>
                  <a:ext cx="1708222" cy="301451"/>
                  <a:chOff x="480644" y="2921556"/>
                  <a:chExt cx="2210638" cy="385187"/>
                </a:xfrm>
              </p:grpSpPr>
              <p:cxnSp>
                <p:nvCxnSpPr>
                  <p:cNvPr id="38" name="Conector recto de flecha 37">
                    <a:extLst>
                      <a:ext uri="{FF2B5EF4-FFF2-40B4-BE49-F238E27FC236}">
                        <a16:creationId xmlns:a16="http://schemas.microsoft.com/office/drawing/2014/main" id="{B7CCA934-C32B-478D-AA87-8F161A90A3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1758" y="3117176"/>
                    <a:ext cx="1733339" cy="0"/>
                  </a:xfrm>
                  <a:prstGeom prst="straightConnector1">
                    <a:avLst/>
                  </a:prstGeom>
                  <a:ln w="28575">
                    <a:prstDash val="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Elipse 38">
                    <a:extLst>
                      <a:ext uri="{FF2B5EF4-FFF2-40B4-BE49-F238E27FC236}">
                        <a16:creationId xmlns:a16="http://schemas.microsoft.com/office/drawing/2014/main" id="{486D07C7-8CDA-4333-B3D6-F5529A3AB651}"/>
                      </a:ext>
                    </a:extLst>
                  </p:cNvPr>
                  <p:cNvSpPr/>
                  <p:nvPr/>
                </p:nvSpPr>
                <p:spPr>
                  <a:xfrm>
                    <a:off x="480644" y="2921557"/>
                    <a:ext cx="368441" cy="36844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40" name="Elipse 39">
                    <a:extLst>
                      <a:ext uri="{FF2B5EF4-FFF2-40B4-BE49-F238E27FC236}">
                        <a16:creationId xmlns:a16="http://schemas.microsoft.com/office/drawing/2014/main" id="{166D6F13-EA11-4BEA-973C-49ABFF8E235C}"/>
                      </a:ext>
                    </a:extLst>
                  </p:cNvPr>
                  <p:cNvSpPr/>
                  <p:nvPr/>
                </p:nvSpPr>
                <p:spPr>
                  <a:xfrm>
                    <a:off x="1100292" y="2921556"/>
                    <a:ext cx="368440" cy="368440"/>
                  </a:xfrm>
                  <a:prstGeom prst="ellipse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41" name="Elipse 40">
                    <a:extLst>
                      <a:ext uri="{FF2B5EF4-FFF2-40B4-BE49-F238E27FC236}">
                        <a16:creationId xmlns:a16="http://schemas.microsoft.com/office/drawing/2014/main" id="{2FA92788-57B0-41E7-9AED-0CE7998B320B}"/>
                      </a:ext>
                    </a:extLst>
                  </p:cNvPr>
                  <p:cNvSpPr/>
                  <p:nvPr/>
                </p:nvSpPr>
                <p:spPr>
                  <a:xfrm>
                    <a:off x="1719941" y="2938303"/>
                    <a:ext cx="368441" cy="368440"/>
                  </a:xfrm>
                  <a:prstGeom prst="ellipse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42" name="Elipse 41">
                    <a:extLst>
                      <a:ext uri="{FF2B5EF4-FFF2-40B4-BE49-F238E27FC236}">
                        <a16:creationId xmlns:a16="http://schemas.microsoft.com/office/drawing/2014/main" id="{5C076196-9D26-4576-968B-F1A9CEE2704C}"/>
                      </a:ext>
                    </a:extLst>
                  </p:cNvPr>
                  <p:cNvSpPr/>
                  <p:nvPr/>
                </p:nvSpPr>
                <p:spPr>
                  <a:xfrm>
                    <a:off x="2322842" y="2938302"/>
                    <a:ext cx="368440" cy="368440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</p:grpSp>
            <p:cxnSp>
              <p:nvCxnSpPr>
                <p:cNvPr id="44" name="Conector recto de flecha 43">
                  <a:extLst>
                    <a:ext uri="{FF2B5EF4-FFF2-40B4-BE49-F238E27FC236}">
                      <a16:creationId xmlns:a16="http://schemas.microsoft.com/office/drawing/2014/main" id="{0AC150DB-87D0-4C6D-9269-1DE3903EA5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73591" y="4546041"/>
                  <a:ext cx="763675" cy="1676"/>
                </a:xfrm>
                <a:prstGeom prst="straightConnector1">
                  <a:avLst/>
                </a:prstGeom>
                <a:ln w="57150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CasellaDiTesto 62">
                <a:extLst>
                  <a:ext uri="{FF2B5EF4-FFF2-40B4-BE49-F238E27FC236}">
                    <a16:creationId xmlns:a16="http://schemas.microsoft.com/office/drawing/2014/main" id="{2DB9B3D8-14F1-4FFD-9B45-20A679771BE2}"/>
                  </a:ext>
                </a:extLst>
              </p:cNvPr>
              <p:cNvSpPr txBox="1"/>
              <p:nvPr/>
            </p:nvSpPr>
            <p:spPr>
              <a:xfrm>
                <a:off x="160458" y="2815489"/>
                <a:ext cx="959690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b="1" dirty="0">
                    <a:solidFill>
                      <a:schemeClr val="bg1"/>
                    </a:solidFill>
                    <a:latin typeface="Helvetica Neue"/>
                  </a:rPr>
                  <a:t>2. Quench the system by introducing a spin flip (neuron spike)</a:t>
                </a:r>
              </a:p>
            </p:txBody>
          </p:sp>
        </p:grp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2B930AD0-8738-43ED-8348-9388D8C4243C}"/>
              </a:ext>
            </a:extLst>
          </p:cNvPr>
          <p:cNvGrpSpPr/>
          <p:nvPr/>
        </p:nvGrpSpPr>
        <p:grpSpPr>
          <a:xfrm>
            <a:off x="365927" y="1111661"/>
            <a:ext cx="9065355" cy="2391303"/>
            <a:chOff x="160458" y="2305461"/>
            <a:chExt cx="9065355" cy="2391303"/>
          </a:xfrm>
        </p:grpSpPr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68A37255-633F-400F-9C24-759F53733DB2}"/>
                </a:ext>
              </a:extLst>
            </p:cNvPr>
            <p:cNvSpPr txBox="1"/>
            <p:nvPr/>
          </p:nvSpPr>
          <p:spPr>
            <a:xfrm>
              <a:off x="3043601" y="4135591"/>
              <a:ext cx="433332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600" b="1" dirty="0">
                  <a:solidFill>
                    <a:schemeClr val="bg1"/>
                  </a:solidFill>
                  <a:cs typeface="Calibri"/>
                </a:rPr>
                <a:t>H</a:t>
              </a:r>
              <a:endParaRPr lang="en-GB" sz="2600" dirty="0">
                <a:solidFill>
                  <a:schemeClr val="bg1"/>
                </a:solidFill>
              </a:endParaRPr>
            </a:p>
          </p:txBody>
        </p: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76EB885C-2448-4830-96EB-F4962C5D6F2E}"/>
                </a:ext>
              </a:extLst>
            </p:cNvPr>
            <p:cNvGrpSpPr/>
            <p:nvPr/>
          </p:nvGrpSpPr>
          <p:grpSpPr>
            <a:xfrm>
              <a:off x="160458" y="2305461"/>
              <a:ext cx="9065355" cy="2391303"/>
              <a:chOff x="160458" y="2305461"/>
              <a:chExt cx="9065355" cy="2391303"/>
            </a:xfrm>
          </p:grpSpPr>
          <p:grpSp>
            <p:nvGrpSpPr>
              <p:cNvPr id="45" name="Grupo 44">
                <a:extLst>
                  <a:ext uri="{FF2B5EF4-FFF2-40B4-BE49-F238E27FC236}">
                    <a16:creationId xmlns:a16="http://schemas.microsoft.com/office/drawing/2014/main" id="{ACA0731F-A200-482A-A9C2-38A3C75159BB}"/>
                  </a:ext>
                </a:extLst>
              </p:cNvPr>
              <p:cNvGrpSpPr/>
              <p:nvPr/>
            </p:nvGrpSpPr>
            <p:grpSpPr>
              <a:xfrm>
                <a:off x="865830" y="4394036"/>
                <a:ext cx="4597122" cy="302728"/>
                <a:chOff x="413654" y="4394036"/>
                <a:chExt cx="4597122" cy="302728"/>
              </a:xfrm>
            </p:grpSpPr>
            <p:grpSp>
              <p:nvGrpSpPr>
                <p:cNvPr id="5" name="Grupo 4">
                  <a:extLst>
                    <a:ext uri="{FF2B5EF4-FFF2-40B4-BE49-F238E27FC236}">
                      <a16:creationId xmlns:a16="http://schemas.microsoft.com/office/drawing/2014/main" id="{301B8DD2-FD5D-4AA4-9007-4187F7E1C255}"/>
                    </a:ext>
                  </a:extLst>
                </p:cNvPr>
                <p:cNvGrpSpPr/>
                <p:nvPr/>
              </p:nvGrpSpPr>
              <p:grpSpPr>
                <a:xfrm>
                  <a:off x="413654" y="4395313"/>
                  <a:ext cx="1708221" cy="301451"/>
                  <a:chOff x="480644" y="2921556"/>
                  <a:chExt cx="2210638" cy="385187"/>
                </a:xfrm>
              </p:grpSpPr>
              <p:cxnSp>
                <p:nvCxnSpPr>
                  <p:cNvPr id="8" name="Conector recto de flecha 7">
                    <a:extLst>
                      <a:ext uri="{FF2B5EF4-FFF2-40B4-BE49-F238E27FC236}">
                        <a16:creationId xmlns:a16="http://schemas.microsoft.com/office/drawing/2014/main" id="{3ECE4412-E41F-42DE-906E-980C8894D5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1758" y="3117176"/>
                    <a:ext cx="1733340" cy="0"/>
                  </a:xfrm>
                  <a:prstGeom prst="straightConnector1">
                    <a:avLst/>
                  </a:prstGeom>
                  <a:ln w="285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Elipse 8">
                    <a:extLst>
                      <a:ext uri="{FF2B5EF4-FFF2-40B4-BE49-F238E27FC236}">
                        <a16:creationId xmlns:a16="http://schemas.microsoft.com/office/drawing/2014/main" id="{E75E1180-BBC0-45DB-BA92-4FC70A20FA47}"/>
                      </a:ext>
                    </a:extLst>
                  </p:cNvPr>
                  <p:cNvSpPr/>
                  <p:nvPr/>
                </p:nvSpPr>
                <p:spPr>
                  <a:xfrm>
                    <a:off x="480644" y="2921557"/>
                    <a:ext cx="368441" cy="36844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10" name="Elipse 9">
                    <a:extLst>
                      <a:ext uri="{FF2B5EF4-FFF2-40B4-BE49-F238E27FC236}">
                        <a16:creationId xmlns:a16="http://schemas.microsoft.com/office/drawing/2014/main" id="{E8778BEE-CB36-45A2-BA36-6CA6D0CDBCD9}"/>
                      </a:ext>
                    </a:extLst>
                  </p:cNvPr>
                  <p:cNvSpPr/>
                  <p:nvPr/>
                </p:nvSpPr>
                <p:spPr>
                  <a:xfrm>
                    <a:off x="1100292" y="2921556"/>
                    <a:ext cx="368440" cy="368440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11" name="Elipse 10">
                    <a:extLst>
                      <a:ext uri="{FF2B5EF4-FFF2-40B4-BE49-F238E27FC236}">
                        <a16:creationId xmlns:a16="http://schemas.microsoft.com/office/drawing/2014/main" id="{F1BC3226-1B58-49BC-B277-B2D141A24345}"/>
                      </a:ext>
                    </a:extLst>
                  </p:cNvPr>
                  <p:cNvSpPr/>
                  <p:nvPr/>
                </p:nvSpPr>
                <p:spPr>
                  <a:xfrm>
                    <a:off x="1719941" y="2938303"/>
                    <a:ext cx="368441" cy="368440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12" name="Elipse 11">
                    <a:extLst>
                      <a:ext uri="{FF2B5EF4-FFF2-40B4-BE49-F238E27FC236}">
                        <a16:creationId xmlns:a16="http://schemas.microsoft.com/office/drawing/2014/main" id="{547A844A-8F19-4303-B620-AB3F488C8C2E}"/>
                      </a:ext>
                    </a:extLst>
                  </p:cNvPr>
                  <p:cNvSpPr/>
                  <p:nvPr/>
                </p:nvSpPr>
                <p:spPr>
                  <a:xfrm>
                    <a:off x="2322842" y="2938302"/>
                    <a:ext cx="368440" cy="36844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</p:grpSp>
            <p:grpSp>
              <p:nvGrpSpPr>
                <p:cNvPr id="25" name="Grupo 24">
                  <a:extLst>
                    <a:ext uri="{FF2B5EF4-FFF2-40B4-BE49-F238E27FC236}">
                      <a16:creationId xmlns:a16="http://schemas.microsoft.com/office/drawing/2014/main" id="{3678047B-D89C-4E38-81F5-49A2399998D2}"/>
                    </a:ext>
                  </a:extLst>
                </p:cNvPr>
                <p:cNvGrpSpPr/>
                <p:nvPr/>
              </p:nvGrpSpPr>
              <p:grpSpPr>
                <a:xfrm>
                  <a:off x="3302554" y="4394036"/>
                  <a:ext cx="1708222" cy="301451"/>
                  <a:chOff x="480644" y="2921556"/>
                  <a:chExt cx="2210638" cy="385187"/>
                </a:xfrm>
              </p:grpSpPr>
              <p:cxnSp>
                <p:nvCxnSpPr>
                  <p:cNvPr id="26" name="Conector recto de flecha 25">
                    <a:extLst>
                      <a:ext uri="{FF2B5EF4-FFF2-40B4-BE49-F238E27FC236}">
                        <a16:creationId xmlns:a16="http://schemas.microsoft.com/office/drawing/2014/main" id="{635BB77D-7CDD-4888-9274-D7AC852A27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1758" y="3117176"/>
                    <a:ext cx="1733339" cy="0"/>
                  </a:xfrm>
                  <a:prstGeom prst="straightConnector1">
                    <a:avLst/>
                  </a:prstGeom>
                  <a:solidFill>
                    <a:srgbClr val="7030A0"/>
                  </a:solidFill>
                  <a:ln w="28575">
                    <a:solidFill>
                      <a:schemeClr val="bg1"/>
                    </a:solidFill>
                    <a:prstDash val="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50303850-2407-49A9-AD26-6EF7DDD89DA7}"/>
                      </a:ext>
                    </a:extLst>
                  </p:cNvPr>
                  <p:cNvSpPr/>
                  <p:nvPr/>
                </p:nvSpPr>
                <p:spPr>
                  <a:xfrm>
                    <a:off x="480644" y="2921557"/>
                    <a:ext cx="368441" cy="368440"/>
                  </a:xfrm>
                  <a:prstGeom prst="ellipse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28" name="Elipse 27">
                    <a:extLst>
                      <a:ext uri="{FF2B5EF4-FFF2-40B4-BE49-F238E27FC236}">
                        <a16:creationId xmlns:a16="http://schemas.microsoft.com/office/drawing/2014/main" id="{0F29274E-B907-46CD-9D9E-383D622015D5}"/>
                      </a:ext>
                    </a:extLst>
                  </p:cNvPr>
                  <p:cNvSpPr/>
                  <p:nvPr/>
                </p:nvSpPr>
                <p:spPr>
                  <a:xfrm>
                    <a:off x="1100292" y="2921556"/>
                    <a:ext cx="368440" cy="368440"/>
                  </a:xfrm>
                  <a:prstGeom prst="ellipse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29" name="Elipse 28">
                    <a:extLst>
                      <a:ext uri="{FF2B5EF4-FFF2-40B4-BE49-F238E27FC236}">
                        <a16:creationId xmlns:a16="http://schemas.microsoft.com/office/drawing/2014/main" id="{236EA685-E6FF-489C-8502-48C1BB59BE7C}"/>
                      </a:ext>
                    </a:extLst>
                  </p:cNvPr>
                  <p:cNvSpPr/>
                  <p:nvPr/>
                </p:nvSpPr>
                <p:spPr>
                  <a:xfrm>
                    <a:off x="1719941" y="2938303"/>
                    <a:ext cx="368441" cy="368440"/>
                  </a:xfrm>
                  <a:prstGeom prst="ellipse">
                    <a:avLst/>
                  </a:prstGeom>
                  <a:solidFill>
                    <a:srgbClr val="0070C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30" name="Elipse 29">
                    <a:extLst>
                      <a:ext uri="{FF2B5EF4-FFF2-40B4-BE49-F238E27FC236}">
                        <a16:creationId xmlns:a16="http://schemas.microsoft.com/office/drawing/2014/main" id="{C6AD8398-2EF8-4765-82AB-C135F4E9EA71}"/>
                      </a:ext>
                    </a:extLst>
                  </p:cNvPr>
                  <p:cNvSpPr/>
                  <p:nvPr/>
                </p:nvSpPr>
                <p:spPr>
                  <a:xfrm>
                    <a:off x="2322842" y="2938302"/>
                    <a:ext cx="368440" cy="368440"/>
                  </a:xfrm>
                  <a:prstGeom prst="ellipse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/>
                  </a:p>
                </p:txBody>
              </p:sp>
            </p:grpSp>
            <p:cxnSp>
              <p:nvCxnSpPr>
                <p:cNvPr id="43" name="Conector recto de flecha 42">
                  <a:extLst>
                    <a:ext uri="{FF2B5EF4-FFF2-40B4-BE49-F238E27FC236}">
                      <a16:creationId xmlns:a16="http://schemas.microsoft.com/office/drawing/2014/main" id="{3F8742B7-9889-49CD-B641-FF123DD6E877}"/>
                    </a:ext>
                  </a:extLst>
                </p:cNvPr>
                <p:cNvCxnSpPr/>
                <p:nvPr/>
              </p:nvCxnSpPr>
              <p:spPr>
                <a:xfrm>
                  <a:off x="2331218" y="4546042"/>
                  <a:ext cx="763675" cy="1676"/>
                </a:xfrm>
                <a:prstGeom prst="straightConnector1">
                  <a:avLst/>
                </a:prstGeom>
                <a:ln w="57150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5" name="CasellaDiTesto 64">
                <a:extLst>
                  <a:ext uri="{FF2B5EF4-FFF2-40B4-BE49-F238E27FC236}">
                    <a16:creationId xmlns:a16="http://schemas.microsoft.com/office/drawing/2014/main" id="{DE071267-ABF8-4600-BDB6-04A8218B9B8D}"/>
                  </a:ext>
                </a:extLst>
              </p:cNvPr>
              <p:cNvSpPr txBox="1"/>
              <p:nvPr/>
            </p:nvSpPr>
            <p:spPr>
              <a:xfrm>
                <a:off x="160458" y="2305461"/>
                <a:ext cx="9065355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+mj-lt"/>
                  <a:buAutoNum type="arabicPeriod"/>
                </a:pPr>
                <a:r>
                  <a:rPr lang="en-US" sz="2200" b="1" dirty="0">
                    <a:solidFill>
                      <a:schemeClr val="bg1"/>
                    </a:solidFill>
                    <a:latin typeface="Helvetica Neue"/>
                  </a:rPr>
                  <a:t>System evolves under the Hamiltonian (and dissipation)</a:t>
                </a:r>
              </a:p>
            </p:txBody>
          </p:sp>
        </p:grpSp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66E246B0-3665-44D6-86B4-A2379D7B383A}"/>
              </a:ext>
            </a:extLst>
          </p:cNvPr>
          <p:cNvGrpSpPr/>
          <p:nvPr/>
        </p:nvGrpSpPr>
        <p:grpSpPr>
          <a:xfrm>
            <a:off x="371099" y="2137010"/>
            <a:ext cx="10881268" cy="971104"/>
            <a:chOff x="160457" y="3252420"/>
            <a:chExt cx="10881268" cy="971104"/>
          </a:xfrm>
        </p:grpSpPr>
        <p:cxnSp>
          <p:nvCxnSpPr>
            <p:cNvPr id="52" name="Conector: curvado 51">
              <a:extLst>
                <a:ext uri="{FF2B5EF4-FFF2-40B4-BE49-F238E27FC236}">
                  <a16:creationId xmlns:a16="http://schemas.microsoft.com/office/drawing/2014/main" id="{867D22E3-BEBC-4C9E-BD74-87D136B84339}"/>
                </a:ext>
              </a:extLst>
            </p:cNvPr>
            <p:cNvCxnSpPr/>
            <p:nvPr/>
          </p:nvCxnSpPr>
          <p:spPr>
            <a:xfrm flipV="1">
              <a:off x="9860890" y="3311037"/>
              <a:ext cx="278005" cy="626347"/>
            </a:xfrm>
            <a:prstGeom prst="curvedConnector3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: curvado 52">
              <a:extLst>
                <a:ext uri="{FF2B5EF4-FFF2-40B4-BE49-F238E27FC236}">
                  <a16:creationId xmlns:a16="http://schemas.microsoft.com/office/drawing/2014/main" id="{AF8103F7-E4D8-47BD-B820-1C5B5EBDD2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641314" y="3252420"/>
              <a:ext cx="299773" cy="718457"/>
            </a:xfrm>
            <a:prstGeom prst="curvedConnector3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Diagrama de flujo: retraso 49">
              <a:extLst>
                <a:ext uri="{FF2B5EF4-FFF2-40B4-BE49-F238E27FC236}">
                  <a16:creationId xmlns:a16="http://schemas.microsoft.com/office/drawing/2014/main" id="{CCF6E49B-38E2-4412-A5DE-B035818FBB5D}"/>
                </a:ext>
              </a:extLst>
            </p:cNvPr>
            <p:cNvSpPr/>
            <p:nvPr/>
          </p:nvSpPr>
          <p:spPr>
            <a:xfrm rot="16200000">
              <a:off x="10656538" y="3838338"/>
              <a:ext cx="410307" cy="360066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Diagrama de flujo: retraso 50">
              <a:extLst>
                <a:ext uri="{FF2B5EF4-FFF2-40B4-BE49-F238E27FC236}">
                  <a16:creationId xmlns:a16="http://schemas.microsoft.com/office/drawing/2014/main" id="{10ACA705-299B-4FDC-ABE3-149684ED1ECF}"/>
                </a:ext>
              </a:extLst>
            </p:cNvPr>
            <p:cNvSpPr/>
            <p:nvPr/>
          </p:nvSpPr>
          <p:spPr>
            <a:xfrm rot="16200000">
              <a:off x="9727065" y="3838337"/>
              <a:ext cx="410307" cy="360066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ECEB9610-AFCC-4A63-97BB-6B4911820101}"/>
                </a:ext>
              </a:extLst>
            </p:cNvPr>
            <p:cNvSpPr txBox="1"/>
            <p:nvPr/>
          </p:nvSpPr>
          <p:spPr>
            <a:xfrm>
              <a:off x="160457" y="3283122"/>
              <a:ext cx="1019756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200" b="1" dirty="0">
                  <a:solidFill>
                    <a:schemeClr val="bg1"/>
                  </a:solidFill>
                  <a:latin typeface="Helvetica Neue"/>
                </a:rPr>
                <a:t>3. System evolves and we measure magnetization and correlations</a:t>
              </a:r>
              <a:endParaRPr lang="en-US" sz="2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90F4BF1-BA06-42A6-B5DD-2E00BDA8336A}"/>
              </a:ext>
            </a:extLst>
          </p:cNvPr>
          <p:cNvGrpSpPr/>
          <p:nvPr/>
        </p:nvGrpSpPr>
        <p:grpSpPr>
          <a:xfrm>
            <a:off x="9431282" y="4162517"/>
            <a:ext cx="2549653" cy="2079517"/>
            <a:chOff x="139251" y="146207"/>
            <a:chExt cx="2549653" cy="2079517"/>
          </a:xfrm>
        </p:grpSpPr>
        <p:pic>
          <p:nvPicPr>
            <p:cNvPr id="69" name="Immagine 68">
              <a:extLst>
                <a:ext uri="{FF2B5EF4-FFF2-40B4-BE49-F238E27FC236}">
                  <a16:creationId xmlns:a16="http://schemas.microsoft.com/office/drawing/2014/main" id="{9C9EDDC3-427F-4E62-9E90-50B47E81F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3535"/>
            <a:stretch/>
          </p:blipFill>
          <p:spPr>
            <a:xfrm>
              <a:off x="139251" y="146207"/>
              <a:ext cx="2549653" cy="2079517"/>
            </a:xfrm>
            <a:prstGeom prst="rect">
              <a:avLst/>
            </a:prstGeom>
          </p:spPr>
        </p:pic>
        <p:grpSp>
          <p:nvGrpSpPr>
            <p:cNvPr id="70" name="Gruppo 69">
              <a:extLst>
                <a:ext uri="{FF2B5EF4-FFF2-40B4-BE49-F238E27FC236}">
                  <a16:creationId xmlns:a16="http://schemas.microsoft.com/office/drawing/2014/main" id="{56E8546D-F65B-4556-9019-C874A57E7478}"/>
                </a:ext>
              </a:extLst>
            </p:cNvPr>
            <p:cNvGrpSpPr/>
            <p:nvPr/>
          </p:nvGrpSpPr>
          <p:grpSpPr>
            <a:xfrm>
              <a:off x="1083903" y="795686"/>
              <a:ext cx="628527" cy="197810"/>
              <a:chOff x="1816947" y="2418787"/>
              <a:chExt cx="826844" cy="246319"/>
            </a:xfrm>
          </p:grpSpPr>
          <p:pic>
            <p:nvPicPr>
              <p:cNvPr id="71" name="Immagine 70">
                <a:extLst>
                  <a:ext uri="{FF2B5EF4-FFF2-40B4-BE49-F238E27FC236}">
                    <a16:creationId xmlns:a16="http://schemas.microsoft.com/office/drawing/2014/main" id="{271DF006-0ED3-4AB2-B0E1-D3B3265A6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6947" y="2420821"/>
                <a:ext cx="432968" cy="244285"/>
              </a:xfrm>
              <a:prstGeom prst="rect">
                <a:avLst/>
              </a:prstGeom>
            </p:spPr>
          </p:pic>
          <p:pic>
            <p:nvPicPr>
              <p:cNvPr id="72" name="Immagine 71">
                <a:extLst>
                  <a:ext uri="{FF2B5EF4-FFF2-40B4-BE49-F238E27FC236}">
                    <a16:creationId xmlns:a16="http://schemas.microsoft.com/office/drawing/2014/main" id="{0A37EB67-C810-4ADD-A467-57BA53AEB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0823" y="2418787"/>
                <a:ext cx="432968" cy="244285"/>
              </a:xfrm>
              <a:prstGeom prst="rect">
                <a:avLst/>
              </a:prstGeom>
            </p:spPr>
          </p:pic>
        </p:grpSp>
        <p:sp>
          <p:nvSpPr>
            <p:cNvPr id="73" name="Freccia a destra 72">
              <a:extLst>
                <a:ext uri="{FF2B5EF4-FFF2-40B4-BE49-F238E27FC236}">
                  <a16:creationId xmlns:a16="http://schemas.microsoft.com/office/drawing/2014/main" id="{E54BA6FB-DCC2-4B49-A389-53FC7FAC29E3}"/>
                </a:ext>
              </a:extLst>
            </p:cNvPr>
            <p:cNvSpPr/>
            <p:nvPr/>
          </p:nvSpPr>
          <p:spPr>
            <a:xfrm>
              <a:off x="1025033" y="1046365"/>
              <a:ext cx="754514" cy="217182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25899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o 19">
            <a:extLst>
              <a:ext uri="{FF2B5EF4-FFF2-40B4-BE49-F238E27FC236}">
                <a16:creationId xmlns:a16="http://schemas.microsoft.com/office/drawing/2014/main" id="{2F4DE05A-3112-4A70-BC11-5A26D2FA6BA2}"/>
              </a:ext>
            </a:extLst>
          </p:cNvPr>
          <p:cNvGrpSpPr/>
          <p:nvPr/>
        </p:nvGrpSpPr>
        <p:grpSpPr>
          <a:xfrm>
            <a:off x="3735461" y="1638286"/>
            <a:ext cx="8456539" cy="5219714"/>
            <a:chOff x="3735461" y="1540315"/>
            <a:chExt cx="8456539" cy="5219714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2D2E89CA-8B5B-4E0E-81E4-37909DBB84E4}"/>
                </a:ext>
              </a:extLst>
            </p:cNvPr>
            <p:cNvGrpSpPr/>
            <p:nvPr/>
          </p:nvGrpSpPr>
          <p:grpSpPr>
            <a:xfrm>
              <a:off x="3735461" y="1540315"/>
              <a:ext cx="8456539" cy="5219714"/>
              <a:chOff x="3735461" y="1540315"/>
              <a:chExt cx="8456539" cy="5219714"/>
            </a:xfrm>
          </p:grpSpPr>
          <p:pic>
            <p:nvPicPr>
              <p:cNvPr id="4" name="Imagen 7" descr="Calendario&#10;&#10;Descripción generada automáticamente">
                <a:extLst>
                  <a:ext uri="{FF2B5EF4-FFF2-40B4-BE49-F238E27FC236}">
                    <a16:creationId xmlns:a16="http://schemas.microsoft.com/office/drawing/2014/main" id="{A5B04B0A-DF0E-4E5E-8AFA-DD2741CD6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35461" y="1540315"/>
                <a:ext cx="8456539" cy="5219714"/>
              </a:xfrm>
              <a:prstGeom prst="rect">
                <a:avLst/>
              </a:prstGeom>
            </p:spPr>
          </p:pic>
          <p:sp>
            <p:nvSpPr>
              <p:cNvPr id="3" name="Rettangolo 2">
                <a:extLst>
                  <a:ext uri="{FF2B5EF4-FFF2-40B4-BE49-F238E27FC236}">
                    <a16:creationId xmlns:a16="http://schemas.microsoft.com/office/drawing/2014/main" id="{0120D015-B407-4E2B-BF6B-6DC9476B93DB}"/>
                  </a:ext>
                </a:extLst>
              </p:cNvPr>
              <p:cNvSpPr/>
              <p:nvPr/>
            </p:nvSpPr>
            <p:spPr>
              <a:xfrm>
                <a:off x="3831771" y="1914311"/>
                <a:ext cx="250372" cy="45409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987B0D7B-68F5-4257-A7AA-86C203DEE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759293" y="1924096"/>
              <a:ext cx="209552" cy="819156"/>
            </a:xfrm>
            <a:prstGeom prst="rect">
              <a:avLst/>
            </a:prstGeom>
          </p:spPr>
        </p:pic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85E23917-68A2-442B-B900-EBDB750B46C1}"/>
              </a:ext>
            </a:extLst>
          </p:cNvPr>
          <p:cNvSpPr txBox="1"/>
          <p:nvPr/>
        </p:nvSpPr>
        <p:spPr>
          <a:xfrm>
            <a:off x="380305" y="259755"/>
            <a:ext cx="1158854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3200" b="1" dirty="0">
                <a:solidFill>
                  <a:schemeClr val="bg1"/>
                </a:solidFill>
                <a:cs typeface="Calibri"/>
              </a:rPr>
              <a:t>WARM UP: ADDING ONE SINGLE EXCITATION</a:t>
            </a:r>
            <a:endParaRPr lang="es-E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CuadroTexto 1">
            <a:extLst>
              <a:ext uri="{FF2B5EF4-FFF2-40B4-BE49-F238E27FC236}">
                <a16:creationId xmlns:a16="http://schemas.microsoft.com/office/drawing/2014/main" id="{34E8FDFA-A1AE-4BEC-95B5-DAEA1D83C470}"/>
              </a:ext>
            </a:extLst>
          </p:cNvPr>
          <p:cNvSpPr txBox="1"/>
          <p:nvPr/>
        </p:nvSpPr>
        <p:spPr>
          <a:xfrm>
            <a:off x="223155" y="1763473"/>
            <a:ext cx="3347355" cy="489364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</a:t>
            </a:r>
          </a:p>
          <a:p>
            <a:pPr algn="r"/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 and interaction</a:t>
            </a:r>
          </a:p>
          <a:p>
            <a:pPr algn="r"/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Wider interaction</a:t>
            </a: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Tunneling, interaction and </a:t>
            </a: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    particle loss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AE5DB0-87ED-4CBB-A146-43B5C6723286}"/>
              </a:ext>
            </a:extLst>
          </p:cNvPr>
          <p:cNvSpPr txBox="1"/>
          <p:nvPr/>
        </p:nvSpPr>
        <p:spPr>
          <a:xfrm>
            <a:off x="4799905" y="946201"/>
            <a:ext cx="6096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chemeClr val="bg1"/>
                </a:solidFill>
                <a:latin typeface="Calibri  "/>
              </a:rPr>
              <a:t>nearest neighbors                           a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ll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-to-all</a:t>
            </a:r>
          </a:p>
        </p:txBody>
      </p:sp>
      <p:sp>
        <p:nvSpPr>
          <p:cNvPr id="8" name="Elipse 8">
            <a:extLst>
              <a:ext uri="{FF2B5EF4-FFF2-40B4-BE49-F238E27FC236}">
                <a16:creationId xmlns:a16="http://schemas.microsoft.com/office/drawing/2014/main" id="{FBDD3317-A47D-48FA-B1B0-F09476AA5A50}"/>
              </a:ext>
            </a:extLst>
          </p:cNvPr>
          <p:cNvSpPr/>
          <p:nvPr/>
        </p:nvSpPr>
        <p:spPr>
          <a:xfrm>
            <a:off x="3902948" y="1884903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8">
            <a:extLst>
              <a:ext uri="{FF2B5EF4-FFF2-40B4-BE49-F238E27FC236}">
                <a16:creationId xmlns:a16="http://schemas.microsoft.com/office/drawing/2014/main" id="{DD3A7C4E-8195-4FCE-8427-57DCD316DE8E}"/>
              </a:ext>
            </a:extLst>
          </p:cNvPr>
          <p:cNvSpPr/>
          <p:nvPr/>
        </p:nvSpPr>
        <p:spPr>
          <a:xfrm>
            <a:off x="3902948" y="2025389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8">
            <a:extLst>
              <a:ext uri="{FF2B5EF4-FFF2-40B4-BE49-F238E27FC236}">
                <a16:creationId xmlns:a16="http://schemas.microsoft.com/office/drawing/2014/main" id="{38C20DEF-6730-414D-920A-8151C35FF750}"/>
              </a:ext>
            </a:extLst>
          </p:cNvPr>
          <p:cNvSpPr/>
          <p:nvPr/>
        </p:nvSpPr>
        <p:spPr>
          <a:xfrm>
            <a:off x="3902948" y="2150889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8">
            <a:extLst>
              <a:ext uri="{FF2B5EF4-FFF2-40B4-BE49-F238E27FC236}">
                <a16:creationId xmlns:a16="http://schemas.microsoft.com/office/drawing/2014/main" id="{1752D0F4-90F3-4620-B356-80FA9D0FC7A1}"/>
              </a:ext>
            </a:extLst>
          </p:cNvPr>
          <p:cNvSpPr/>
          <p:nvPr/>
        </p:nvSpPr>
        <p:spPr>
          <a:xfrm>
            <a:off x="3902947" y="2273497"/>
            <a:ext cx="107191" cy="125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8">
            <a:extLst>
              <a:ext uri="{FF2B5EF4-FFF2-40B4-BE49-F238E27FC236}">
                <a16:creationId xmlns:a16="http://schemas.microsoft.com/office/drawing/2014/main" id="{346AE5BB-E3E4-4F1B-9AD4-C3EF9A83D546}"/>
              </a:ext>
            </a:extLst>
          </p:cNvPr>
          <p:cNvSpPr/>
          <p:nvPr/>
        </p:nvSpPr>
        <p:spPr>
          <a:xfrm>
            <a:off x="3903776" y="2395091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8">
            <a:extLst>
              <a:ext uri="{FF2B5EF4-FFF2-40B4-BE49-F238E27FC236}">
                <a16:creationId xmlns:a16="http://schemas.microsoft.com/office/drawing/2014/main" id="{577320DF-AEEC-4455-8F69-3621DAA28516}"/>
              </a:ext>
            </a:extLst>
          </p:cNvPr>
          <p:cNvSpPr/>
          <p:nvPr/>
        </p:nvSpPr>
        <p:spPr>
          <a:xfrm>
            <a:off x="3902947" y="2530122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8">
            <a:extLst>
              <a:ext uri="{FF2B5EF4-FFF2-40B4-BE49-F238E27FC236}">
                <a16:creationId xmlns:a16="http://schemas.microsoft.com/office/drawing/2014/main" id="{85AE1B2F-BB19-4C38-BA70-9B95304F135D}"/>
              </a:ext>
            </a:extLst>
          </p:cNvPr>
          <p:cNvSpPr/>
          <p:nvPr/>
        </p:nvSpPr>
        <p:spPr>
          <a:xfrm>
            <a:off x="3902946" y="2653771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Elipse 8">
            <a:extLst>
              <a:ext uri="{FF2B5EF4-FFF2-40B4-BE49-F238E27FC236}">
                <a16:creationId xmlns:a16="http://schemas.microsoft.com/office/drawing/2014/main" id="{C208F463-AC18-4C0B-99EE-EBE8FFA43852}"/>
              </a:ext>
            </a:extLst>
          </p:cNvPr>
          <p:cNvSpPr/>
          <p:nvPr/>
        </p:nvSpPr>
        <p:spPr>
          <a:xfrm>
            <a:off x="3900005" y="2270924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51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1">
            <a:extLst>
              <a:ext uri="{FF2B5EF4-FFF2-40B4-BE49-F238E27FC236}">
                <a16:creationId xmlns:a16="http://schemas.microsoft.com/office/drawing/2014/main" id="{34E8FDFA-A1AE-4BEC-95B5-DAEA1D83C470}"/>
              </a:ext>
            </a:extLst>
          </p:cNvPr>
          <p:cNvSpPr txBox="1"/>
          <p:nvPr/>
        </p:nvSpPr>
        <p:spPr>
          <a:xfrm>
            <a:off x="221794" y="1355254"/>
            <a:ext cx="3347355" cy="489364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</a:t>
            </a:r>
          </a:p>
          <a:p>
            <a:pPr algn="r"/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 and Mexican-hat interaction</a:t>
            </a: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Wider Mexican hat</a:t>
            </a:r>
          </a:p>
          <a:p>
            <a:pPr marL="285750" indent="-285750" algn="r">
              <a:buFont typeface="Arial"/>
              <a:buChar char="•"/>
            </a:pPr>
            <a:endParaRPr lang="en-US" sz="2600" b="1" dirty="0">
              <a:solidFill>
                <a:schemeClr val="bg1"/>
              </a:solidFill>
              <a:latin typeface="Calibri  "/>
            </a:endParaRP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Tunneling, interaction and </a:t>
            </a:r>
          </a:p>
          <a:p>
            <a:pPr algn="r"/>
            <a:r>
              <a:rPr lang="en-US" sz="2600" b="1" dirty="0">
                <a:solidFill>
                  <a:schemeClr val="bg1"/>
                </a:solidFill>
                <a:latin typeface="Calibri  "/>
              </a:rPr>
              <a:t>    particle loss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B70C815-74D9-4590-8CF2-A6DCC7F7B48E}"/>
              </a:ext>
            </a:extLst>
          </p:cNvPr>
          <p:cNvSpPr txBox="1"/>
          <p:nvPr/>
        </p:nvSpPr>
        <p:spPr>
          <a:xfrm>
            <a:off x="4707376" y="743866"/>
            <a:ext cx="6096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chemeClr val="bg1"/>
                </a:solidFill>
                <a:latin typeface="Calibri  "/>
              </a:rPr>
              <a:t>nearest neighbors                           a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ll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-to-all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97ECD93-5A35-472A-B0B5-1AE8BF004A0A}"/>
              </a:ext>
            </a:extLst>
          </p:cNvPr>
          <p:cNvGrpSpPr/>
          <p:nvPr/>
        </p:nvGrpSpPr>
        <p:grpSpPr>
          <a:xfrm>
            <a:off x="3773054" y="1273112"/>
            <a:ext cx="8194430" cy="5057929"/>
            <a:chOff x="3773054" y="1273112"/>
            <a:chExt cx="8194430" cy="5057929"/>
          </a:xfrm>
        </p:grpSpPr>
        <p:pic>
          <p:nvPicPr>
            <p:cNvPr id="5" name="Imagen 8" descr="Calendario&#10;&#10;Descripción generada automáticamente">
              <a:extLst>
                <a:ext uri="{FF2B5EF4-FFF2-40B4-BE49-F238E27FC236}">
                  <a16:creationId xmlns:a16="http://schemas.microsoft.com/office/drawing/2014/main" id="{4FB6D899-B92B-4516-BFE0-238A1AF32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73054" y="1273112"/>
              <a:ext cx="8194430" cy="5057929"/>
            </a:xfrm>
            <a:prstGeom prst="rect">
              <a:avLst/>
            </a:prstGeom>
          </p:spPr>
        </p:pic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527BB98F-9783-4C96-83F4-F740335FCE3F}"/>
                </a:ext>
              </a:extLst>
            </p:cNvPr>
            <p:cNvSpPr/>
            <p:nvPr/>
          </p:nvSpPr>
          <p:spPr>
            <a:xfrm>
              <a:off x="3886200" y="1715095"/>
              <a:ext cx="250372" cy="45409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Elipse 8">
            <a:extLst>
              <a:ext uri="{FF2B5EF4-FFF2-40B4-BE49-F238E27FC236}">
                <a16:creationId xmlns:a16="http://schemas.microsoft.com/office/drawing/2014/main" id="{FA22108F-5B66-4604-BFB9-9B9CD74C43D3}"/>
              </a:ext>
            </a:extLst>
          </p:cNvPr>
          <p:cNvSpPr/>
          <p:nvPr/>
        </p:nvSpPr>
        <p:spPr>
          <a:xfrm>
            <a:off x="4012920" y="1587509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8">
            <a:extLst>
              <a:ext uri="{FF2B5EF4-FFF2-40B4-BE49-F238E27FC236}">
                <a16:creationId xmlns:a16="http://schemas.microsoft.com/office/drawing/2014/main" id="{E42FBFDC-43C1-49AD-9102-2CB4DC41614A}"/>
              </a:ext>
            </a:extLst>
          </p:cNvPr>
          <p:cNvSpPr/>
          <p:nvPr/>
        </p:nvSpPr>
        <p:spPr>
          <a:xfrm>
            <a:off x="4012920" y="1727995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8">
            <a:extLst>
              <a:ext uri="{FF2B5EF4-FFF2-40B4-BE49-F238E27FC236}">
                <a16:creationId xmlns:a16="http://schemas.microsoft.com/office/drawing/2014/main" id="{B516677D-9CDE-4422-A7CE-0CD2D444B959}"/>
              </a:ext>
            </a:extLst>
          </p:cNvPr>
          <p:cNvSpPr/>
          <p:nvPr/>
        </p:nvSpPr>
        <p:spPr>
          <a:xfrm>
            <a:off x="4012920" y="1853495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Elipse 8">
            <a:extLst>
              <a:ext uri="{FF2B5EF4-FFF2-40B4-BE49-F238E27FC236}">
                <a16:creationId xmlns:a16="http://schemas.microsoft.com/office/drawing/2014/main" id="{3A4886E4-ACC1-4E7C-BA90-1C939E246DAA}"/>
              </a:ext>
            </a:extLst>
          </p:cNvPr>
          <p:cNvSpPr/>
          <p:nvPr/>
        </p:nvSpPr>
        <p:spPr>
          <a:xfrm>
            <a:off x="4012919" y="1976103"/>
            <a:ext cx="107191" cy="125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8">
            <a:extLst>
              <a:ext uri="{FF2B5EF4-FFF2-40B4-BE49-F238E27FC236}">
                <a16:creationId xmlns:a16="http://schemas.microsoft.com/office/drawing/2014/main" id="{9DB5E21A-0D47-49B7-8032-EA8B06132B99}"/>
              </a:ext>
            </a:extLst>
          </p:cNvPr>
          <p:cNvSpPr/>
          <p:nvPr/>
        </p:nvSpPr>
        <p:spPr>
          <a:xfrm>
            <a:off x="4013748" y="2097697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8">
            <a:extLst>
              <a:ext uri="{FF2B5EF4-FFF2-40B4-BE49-F238E27FC236}">
                <a16:creationId xmlns:a16="http://schemas.microsoft.com/office/drawing/2014/main" id="{B855B0BB-F10C-4885-9C9C-104CEB576BAC}"/>
              </a:ext>
            </a:extLst>
          </p:cNvPr>
          <p:cNvSpPr/>
          <p:nvPr/>
        </p:nvSpPr>
        <p:spPr>
          <a:xfrm>
            <a:off x="4012919" y="2232728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8">
            <a:extLst>
              <a:ext uri="{FF2B5EF4-FFF2-40B4-BE49-F238E27FC236}">
                <a16:creationId xmlns:a16="http://schemas.microsoft.com/office/drawing/2014/main" id="{1479ECEC-E0B2-4C70-AB68-ECE4EFC04902}"/>
              </a:ext>
            </a:extLst>
          </p:cNvPr>
          <p:cNvSpPr/>
          <p:nvPr/>
        </p:nvSpPr>
        <p:spPr>
          <a:xfrm>
            <a:off x="4012918" y="2356377"/>
            <a:ext cx="107191" cy="125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5">
            <a:extLst>
              <a:ext uri="{FF2B5EF4-FFF2-40B4-BE49-F238E27FC236}">
                <a16:creationId xmlns:a16="http://schemas.microsoft.com/office/drawing/2014/main" id="{17F0FD2B-0C0A-4D8B-B6C0-A61CF9757BA3}"/>
              </a:ext>
            </a:extLst>
          </p:cNvPr>
          <p:cNvSpPr txBox="1"/>
          <p:nvPr/>
        </p:nvSpPr>
        <p:spPr>
          <a:xfrm>
            <a:off x="380305" y="259755"/>
            <a:ext cx="1158854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3200" b="1" dirty="0">
                <a:solidFill>
                  <a:schemeClr val="bg1"/>
                </a:solidFill>
                <a:cs typeface="Calibri"/>
              </a:rPr>
              <a:t>WARM UP: ADDING ONE SINGLE EXCITATION</a:t>
            </a:r>
            <a:endParaRPr lang="es-ES" sz="32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11146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9A32FDA-3670-4108-A173-F6CF1FAD6C87}"/>
              </a:ext>
            </a:extLst>
          </p:cNvPr>
          <p:cNvSpPr txBox="1"/>
          <p:nvPr/>
        </p:nvSpPr>
        <p:spPr>
          <a:xfrm>
            <a:off x="9967356" y="382011"/>
            <a:ext cx="222464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QUANTUM DECOHERENCE</a:t>
            </a:r>
          </a:p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via particle loss</a:t>
            </a:r>
          </a:p>
          <a:p>
            <a:endParaRPr lang="en-US" sz="2600" b="1" dirty="0">
              <a:solidFill>
                <a:schemeClr val="bg1"/>
              </a:solidFill>
              <a:latin typeface="Colibri "/>
            </a:endParaRPr>
          </a:p>
          <a:p>
            <a:endParaRPr lang="en-US" sz="2600" b="1" dirty="0">
              <a:solidFill>
                <a:schemeClr val="bg1"/>
              </a:solidFill>
              <a:latin typeface="Colibri "/>
            </a:endParaRPr>
          </a:p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DEPHASING</a:t>
            </a:r>
          </a:p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leading to classical behavior</a:t>
            </a:r>
          </a:p>
          <a:p>
            <a:endParaRPr lang="en-US" sz="2600" b="1" dirty="0">
              <a:solidFill>
                <a:schemeClr val="bg1"/>
              </a:solidFill>
              <a:latin typeface="Colibri "/>
            </a:endParaRPr>
          </a:p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random sites </a:t>
            </a:r>
          </a:p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          @ </a:t>
            </a:r>
          </a:p>
          <a:p>
            <a:r>
              <a:rPr lang="en-US" sz="2600" b="1" dirty="0">
                <a:solidFill>
                  <a:schemeClr val="bg1"/>
                </a:solidFill>
                <a:latin typeface="Colibri "/>
              </a:rPr>
              <a:t>random times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99BEEA2D-5D10-4270-B23F-7070C665ED18}"/>
              </a:ext>
            </a:extLst>
          </p:cNvPr>
          <p:cNvGrpSpPr/>
          <p:nvPr/>
        </p:nvGrpSpPr>
        <p:grpSpPr>
          <a:xfrm>
            <a:off x="277928" y="462846"/>
            <a:ext cx="9689428" cy="5932307"/>
            <a:chOff x="294165" y="861828"/>
            <a:chExt cx="9689428" cy="5932307"/>
          </a:xfrm>
        </p:grpSpPr>
        <p:pic>
          <p:nvPicPr>
            <p:cNvPr id="11" name="Imagen 3" descr="Diagrama, Histograma&#10;&#10;Descripción generada automáticamente">
              <a:extLst>
                <a:ext uri="{FF2B5EF4-FFF2-40B4-BE49-F238E27FC236}">
                  <a16:creationId xmlns:a16="http://schemas.microsoft.com/office/drawing/2014/main" id="{665C50F0-03C7-4F88-A50D-8F4C24A55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165" y="861828"/>
              <a:ext cx="9689428" cy="5932307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F9338BAF-4B84-4900-B26A-54F499C7B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762" y="963345"/>
              <a:ext cx="1074967" cy="347784"/>
            </a:xfrm>
            <a:prstGeom prst="rect">
              <a:avLst/>
            </a:prstGeom>
          </p:spPr>
        </p:pic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7AB6F8C-01CE-4B29-B4C5-3F030AB75A42}"/>
              </a:ext>
            </a:extLst>
          </p:cNvPr>
          <p:cNvSpPr txBox="1"/>
          <p:nvPr/>
        </p:nvSpPr>
        <p:spPr>
          <a:xfrm>
            <a:off x="914492" y="1326442"/>
            <a:ext cx="2002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olibri "/>
              </a:rPr>
              <a:t>Quantum decoherence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libri "/>
              <a:ea typeface="+mn-ea"/>
              <a:cs typeface="+mn-cs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83B7DE-B08C-41DC-917A-CEB03A18D2F4}"/>
              </a:ext>
            </a:extLst>
          </p:cNvPr>
          <p:cNvSpPr txBox="1"/>
          <p:nvPr/>
        </p:nvSpPr>
        <p:spPr>
          <a:xfrm>
            <a:off x="865507" y="4113185"/>
            <a:ext cx="17253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olibri "/>
              </a:rPr>
              <a:t>D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libri "/>
                <a:ea typeface="+mn-ea"/>
                <a:cs typeface="+mn-cs"/>
              </a:rPr>
              <a:t>ephasing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libri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olibri "/>
              </a:rPr>
              <a:t>     classical behavior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libri "/>
              <a:ea typeface="+mn-ea"/>
              <a:cs typeface="+mn-cs"/>
            </a:endParaRP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2C66B9D7-8D63-4335-B2CD-E5E856ED5391}"/>
              </a:ext>
            </a:extLst>
          </p:cNvPr>
          <p:cNvSpPr/>
          <p:nvPr/>
        </p:nvSpPr>
        <p:spPr>
          <a:xfrm>
            <a:off x="974363" y="4501371"/>
            <a:ext cx="228600" cy="146957"/>
          </a:xfrm>
          <a:prstGeom prst="rightArrow">
            <a:avLst/>
          </a:prstGeom>
          <a:solidFill>
            <a:srgbClr val="FF00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5273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1681</Words>
  <Application>Microsoft Office PowerPoint</Application>
  <PresentationFormat>Widescreen</PresentationFormat>
  <Paragraphs>324</Paragraphs>
  <Slides>46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46</vt:i4>
      </vt:variant>
    </vt:vector>
  </HeadingPairs>
  <TitlesOfParts>
    <vt:vector size="59" baseType="lpstr">
      <vt:lpstr>Arial</vt:lpstr>
      <vt:lpstr>Arial Narrow</vt:lpstr>
      <vt:lpstr>Calibri</vt:lpstr>
      <vt:lpstr>Calibri  </vt:lpstr>
      <vt:lpstr>Calibri   </vt:lpstr>
      <vt:lpstr>Calibri corpo</vt:lpstr>
      <vt:lpstr>Calibri Light</vt:lpstr>
      <vt:lpstr>Cambria Math</vt:lpstr>
      <vt:lpstr>Colibri </vt:lpstr>
      <vt:lpstr>Helvetica Neue</vt:lpstr>
      <vt:lpstr>Times New Roman</vt:lpstr>
      <vt:lpstr>Wingdings</vt:lpstr>
      <vt:lpstr>1_Office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BACKUP SLIDES</vt:lpstr>
      <vt:lpstr>Presentazione standard di PowerPoint</vt:lpstr>
      <vt:lpstr>Weber’s Law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Marilu Chiofalo</dc:creator>
  <cp:lastModifiedBy>Marilu</cp:lastModifiedBy>
  <cp:revision>163</cp:revision>
  <dcterms:created xsi:type="dcterms:W3CDTF">2020-10-08T07:41:25Z</dcterms:created>
  <dcterms:modified xsi:type="dcterms:W3CDTF">2022-07-03T18:30:16Z</dcterms:modified>
</cp:coreProperties>
</file>